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5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theme/theme6.xml" ContentType="application/vnd.openxmlformats-officedocument.theme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7.xml" ContentType="application/vnd.openxmlformats-officedocument.theme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theme/theme8.xml" ContentType="application/vnd.openxmlformats-officedocument.theme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theme/theme9.xml" ContentType="application/vnd.openxmlformats-officedocument.theme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theme/theme10.xml" ContentType="application/vnd.openxmlformats-officedocument.theme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11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6" r:id="rId1"/>
    <p:sldMasterId id="2147483757" r:id="rId2"/>
    <p:sldMasterId id="2147483866" r:id="rId3"/>
    <p:sldMasterId id="2147483975" r:id="rId4"/>
    <p:sldMasterId id="2147484084" r:id="rId5"/>
    <p:sldMasterId id="2147484193" r:id="rId6"/>
    <p:sldMasterId id="2147484302" r:id="rId7"/>
    <p:sldMasterId id="2147484411" r:id="rId8"/>
    <p:sldMasterId id="2147484520" r:id="rId9"/>
    <p:sldMasterId id="2147484629" r:id="rId10"/>
    <p:sldMasterId id="2147484738" r:id="rId11"/>
    <p:sldMasterId id="2147484847" r:id="rId12"/>
  </p:sldMasterIdLst>
  <p:notesMasterIdLst>
    <p:notesMasterId r:id="rId64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97" r:id="rId34"/>
    <p:sldId id="277" r:id="rId35"/>
    <p:sldId id="278" r:id="rId36"/>
    <p:sldId id="287" r:id="rId37"/>
    <p:sldId id="279" r:id="rId38"/>
    <p:sldId id="280" r:id="rId39"/>
    <p:sldId id="288" r:id="rId40"/>
    <p:sldId id="289" r:id="rId41"/>
    <p:sldId id="281" r:id="rId42"/>
    <p:sldId id="282" r:id="rId43"/>
    <p:sldId id="283" r:id="rId44"/>
    <p:sldId id="284" r:id="rId45"/>
    <p:sldId id="285" r:id="rId46"/>
    <p:sldId id="286" r:id="rId47"/>
    <p:sldId id="290" r:id="rId48"/>
    <p:sldId id="291" r:id="rId49"/>
    <p:sldId id="292" r:id="rId50"/>
    <p:sldId id="293" r:id="rId51"/>
    <p:sldId id="294" r:id="rId52"/>
    <p:sldId id="295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</p:sldIdLst>
  <p:sldSz cx="12192000" cy="6858000"/>
  <p:notesSz cx="6858000" cy="9144000"/>
  <p:embeddedFontLs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宋体" panose="02010600030101010101" pitchFamily="2" charset="-122"/>
      <p:regular r:id="rId69"/>
    </p:embeddedFont>
    <p:embeddedFont>
      <p:font typeface="Bebas Neue" panose="020B0604020202020204" charset="0"/>
      <p:regular r:id="rId70"/>
    </p:embeddedFont>
    <p:embeddedFont>
      <p:font typeface="Arial Narrow" panose="020B0606020202030204" pitchFamily="34" charset="0"/>
      <p:regular r:id="rId71"/>
      <p:bold r:id="rId72"/>
      <p:italic r:id="rId73"/>
      <p:boldItalic r:id="rId74"/>
    </p:embeddedFont>
    <p:embeddedFont>
      <p:font typeface="Impact" panose="020B0806030902050204" pitchFamily="34" charset="0"/>
      <p:regular r:id="rId75"/>
    </p:embeddedFont>
    <p:embeddedFont>
      <p:font typeface="Roboto Condensed Light" panose="020B0604020202020204" charset="0"/>
      <p:regular r:id="rId76"/>
      <p:bold r:id="rId77"/>
      <p:italic r:id="rId78"/>
      <p:boldItalic r:id="rId79"/>
    </p:embeddedFont>
    <p:embeddedFont>
      <p:font typeface="맑은 고딕" panose="020B0503020000020004" pitchFamily="34" charset="-127"/>
      <p:regular r:id="rId80"/>
      <p:bold r:id="rId81"/>
    </p:embeddedFont>
    <p:embeddedFont>
      <p:font typeface="Roboto Thin" panose="020B0604020202020204" charset="0"/>
      <p:regular r:id="rId82"/>
      <p:bold r:id="rId83"/>
      <p:italic r:id="rId84"/>
      <p:boldItalic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Arial Black" panose="020B0A04020102020204" pitchFamily="34" charset="0"/>
      <p:bold r:id="rId90"/>
    </p:embeddedFont>
    <p:embeddedFont>
      <p:font typeface="MS PGothic" panose="020B0600070205080204" pitchFamily="34" charset="-128"/>
      <p:regular r:id="rId91"/>
    </p:embeddedFont>
    <p:embeddedFont>
      <p:font typeface="微软雅黑" panose="020B0503020204020204" pitchFamily="34" charset="-122"/>
      <p:regular r:id="rId92"/>
      <p:bold r:id="rId93"/>
    </p:embeddedFont>
    <p:embeddedFont>
      <p:font typeface="Roboto" panose="020B0604020202020204" charset="0"/>
      <p:regular r:id="rId94"/>
      <p:bold r:id="rId95"/>
      <p:italic r:id="rId96"/>
      <p:boldItalic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774"/>
    <a:srgbClr val="D1E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26.fntdata"/><Relationship Id="rId95" Type="http://schemas.openxmlformats.org/officeDocument/2006/relationships/font" Target="fonts/font31.fntdata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font" Target="fonts/font3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96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font" Target="fonts/font30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12.fntdata"/><Relationship Id="rId97" Type="http://schemas.openxmlformats.org/officeDocument/2006/relationships/font" Target="fonts/font3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92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2.fntdata"/><Relationship Id="rId87" Type="http://schemas.openxmlformats.org/officeDocument/2006/relationships/font" Target="fonts/font23.fntdata"/><Relationship Id="rId61" Type="http://schemas.openxmlformats.org/officeDocument/2006/relationships/slide" Target="slides/slide49.xml"/><Relationship Id="rId82" Type="http://schemas.openxmlformats.org/officeDocument/2006/relationships/font" Target="fonts/font18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font" Target="fonts/font13.fntdata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8.fntdata"/><Relationship Id="rId93" Type="http://schemas.openxmlformats.org/officeDocument/2006/relationships/font" Target="fonts/font29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327-40DE-9115-133FFDC0854F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F327-40DE-9115-133FFDC0854F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5-F327-40DE-9115-133FFDC0854F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F327-40DE-9115-133FFDC0854F}"/>
              </c:ext>
            </c:extLst>
          </c:dPt>
          <c:cat>
            <c:strRef>
              <c:f>Feuil1!$A$2:$A$5</c:f>
              <c:strCache>
                <c:ptCount val="4"/>
                <c:pt idx="0">
                  <c:v>Do not change</c:v>
                </c:pt>
                <c:pt idx="1">
                  <c:v>Change data here</c:v>
                </c:pt>
                <c:pt idx="2">
                  <c:v>Do not change</c:v>
                </c:pt>
                <c:pt idx="3">
                  <c:v>Do not change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50</c:v>
                </c:pt>
                <c:pt idx="1">
                  <c:v>30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27-40DE-9115-133FFDC08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804-4757-BA5D-C8630FFB72E8}"/>
              </c:ext>
            </c:extLst>
          </c:dPt>
          <c:dPt>
            <c:idx val="1"/>
            <c:bubble3D val="0"/>
            <c:spPr>
              <a:solidFill>
                <a:srgbClr val="EEB439"/>
              </a:solidFill>
            </c:spPr>
            <c:extLst>
              <c:ext xmlns:c16="http://schemas.microsoft.com/office/drawing/2014/chart" uri="{C3380CC4-5D6E-409C-BE32-E72D297353CC}">
                <c16:uniqueId val="{00000003-A804-4757-BA5D-C8630FFB72E8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5-A804-4757-BA5D-C8630FFB72E8}"/>
              </c:ext>
            </c:extLst>
          </c:dPt>
          <c:dPt>
            <c:idx val="3"/>
            <c:bubble3D val="0"/>
            <c:spPr>
              <a:solidFill>
                <a:srgbClr val="EEB439"/>
              </a:solidFill>
            </c:spPr>
            <c:extLst>
              <c:ext xmlns:c16="http://schemas.microsoft.com/office/drawing/2014/chart" uri="{C3380CC4-5D6E-409C-BE32-E72D297353CC}">
                <c16:uniqueId val="{00000007-A804-4757-BA5D-C8630FFB72E8}"/>
              </c:ext>
            </c:extLst>
          </c:dPt>
          <c:cat>
            <c:strRef>
              <c:f>Feuil1!$A$2:$A$5</c:f>
              <c:strCache>
                <c:ptCount val="4"/>
                <c:pt idx="0">
                  <c:v>Do not change</c:v>
                </c:pt>
                <c:pt idx="1">
                  <c:v>Change data here</c:v>
                </c:pt>
                <c:pt idx="2">
                  <c:v>Do not change</c:v>
                </c:pt>
                <c:pt idx="3">
                  <c:v>Do not change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50</c:v>
                </c:pt>
                <c:pt idx="1">
                  <c:v>7</c:v>
                </c:pt>
                <c:pt idx="2">
                  <c:v>10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04-4757-BA5D-C8630FFB7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317-48B7-BCE6-DF3142B2619B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317-48B7-BCE6-DF3142B2619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5-F317-48B7-BCE6-DF3142B2619B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F317-48B7-BCE6-DF3142B2619B}"/>
              </c:ext>
            </c:extLst>
          </c:dPt>
          <c:cat>
            <c:strRef>
              <c:f>Feuil1!$A$2:$A$5</c:f>
              <c:strCache>
                <c:ptCount val="4"/>
                <c:pt idx="0">
                  <c:v>Do not change</c:v>
                </c:pt>
                <c:pt idx="1">
                  <c:v>Change data here</c:v>
                </c:pt>
                <c:pt idx="2">
                  <c:v>Do not change</c:v>
                </c:pt>
                <c:pt idx="3">
                  <c:v>Do not change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50</c:v>
                </c:pt>
                <c:pt idx="1">
                  <c:v>20</c:v>
                </c:pt>
                <c:pt idx="2">
                  <c:v>10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17-48B7-BCE6-DF3142B26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7724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f88d4f4052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f88d4f4052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fe05ea363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1fe05ea363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fe05ea363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1fe05ea363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fe05ea363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1fe05ea36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fe05ea363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1fe05ea363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fe05ea363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fe05ea363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fe05ea363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1fe05ea363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e05ea363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fe05ea363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e05ea363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fe05ea363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e05ea363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fe05ea363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f88d4f405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1f88d4f405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e05ea363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fe05ea363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e05ea363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fe05ea363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f88d4f4052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g1f88d4f4052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343130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6291665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1418300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8180656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711741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356753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837649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522225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716854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36376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8039248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066996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865223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9802930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0989715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716471373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4346849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447134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764059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2097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0297596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9352002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575297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2519842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3243175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9082977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4130537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763203641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029468991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88365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7289887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852527109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016099633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0725499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7408670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16312514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475124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5619942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7741510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6501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7261653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848599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2532056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9057340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871532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581886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2536850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612842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0247894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775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7840578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8849551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0334921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1571855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2291402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273696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032375315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412423091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2744754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00316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4668644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948168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312791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0656889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165655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1891727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690790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6917713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6447996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44018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5702838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95990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579422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8537340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2420504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3613561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5706124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8845229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8584008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9022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6409440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4860618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18511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2450364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0144396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48895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820572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730432188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2935588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1775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3870886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2503744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4614118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736240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096113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5068172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088494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9231263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9259557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5583599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114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30543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7424160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856747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2772961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5969249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3562564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1277790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0992198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8552830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7280392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89036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6696675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3379864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6449802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8671748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3620989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0271686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027261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4353453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760744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0227563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07205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1629730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933309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7409271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9916370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22462140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069523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692617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556012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858884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9232763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29645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67999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9390607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046951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4379674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9529857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102308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954902909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916109793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6704185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350124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8543183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400054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20402285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017880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6612389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600559976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0743435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4594919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7322395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3365127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1639384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784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712804913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4223237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0598240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845877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2671389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957442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178938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4841032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1247735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7499231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59484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4337498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4172003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7367639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242196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1436373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607997465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999553803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0811213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9175461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8399060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6531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291891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7593439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4049979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916801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256221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7837959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5742706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570698"/>
      </p:ext>
    </p:extLst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9595995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3607147"/>
      </p:ext>
    </p:extLst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3264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2720340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604544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6232204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686633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0541591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4440313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8146616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415831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8312812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539056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12661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141265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71366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548947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933518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23868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916532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207756804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988390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9315035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45734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068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095848"/>
      </p:ext>
    </p:extLst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060423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572880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1823235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4266867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3052743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0655675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00338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371176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229220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9857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505819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824624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86643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8790360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720371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4875542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454585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7935008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7250685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10391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16176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8534184"/>
      </p:ext>
    </p:extLst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5393371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5590342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898550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874232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1629269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3980433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3505632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282896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606509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32685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83539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8046959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58971457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3607196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412993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201805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8961751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365700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56367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636058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16329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772464"/>
      </p:ext>
    </p:extLst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6339183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516628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2747451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88214023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803153006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089556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6522446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535137182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178936132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7868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3759146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7013787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187162053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9569426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333180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2010572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248895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5004407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64826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890514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3907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9485792"/>
      </p:ext>
    </p:extLst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5042883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2320017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875167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785446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1071696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9329442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1822119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3921088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2500563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53227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204255"/>
      </p:ext>
    </p:extLst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919066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654923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684234763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02124116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7312453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2428096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7240731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9508896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2934064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18366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7286823"/>
      </p:ext>
    </p:extLst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062258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2228145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87810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35073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9471831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285718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8793373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6698736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54711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32757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087330"/>
      </p:ext>
    </p:extLst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1830324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2126160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1886915"/>
      </p:ext>
    </p:extLst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4343317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912132"/>
      </p:ext>
    </p:extLst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6082077"/>
      </p:ext>
    </p:extLst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1717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80048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9308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56712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57696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76925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07069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01083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80483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13413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7827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16574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0291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7362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59539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97008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79687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01898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34306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666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686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11898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6603097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51439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8389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9288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29797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57042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240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3375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519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737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15102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4073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565271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398330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0828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88932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9342178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2243986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877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2624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2845566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16542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3398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93086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08712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18921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3132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91576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4477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58737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1637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2340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68330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35368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4589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4532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73122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9021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7440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06337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30095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3760503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878149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369730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61173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48693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6077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946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094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12954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36786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9644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310777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61579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69950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81470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4297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18480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2495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8270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77612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87541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04894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78804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46446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556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14046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9846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4923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1891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0526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06982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63019215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025745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50501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31535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291087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8594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2684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52997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450102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38336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404898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268340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747853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85924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127917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84157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5568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402198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1471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938057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823385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472925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2806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35608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879027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13111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4773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792900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23292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530435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28377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814177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9034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37858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1793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812148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755024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817856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16993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681890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53222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938182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98837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709860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340795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386469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6961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76913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14150448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1865354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02152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385994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76667810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95525081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901782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21311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001972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799752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12483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54770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86544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840796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28099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650358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559414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055672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270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059324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044879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5049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28325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163575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120465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867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495079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82177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912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2273858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615572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30218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916583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08973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72127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51228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402133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57976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7219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580271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83092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70660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76978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368787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677582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434922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799538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841682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943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868755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956739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861493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50027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71713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209378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0128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835806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713782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67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459165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11875017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685544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161557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511449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980595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2872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896925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55824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815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24721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722996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816337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801658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99676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976834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360698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84222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201008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4313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054962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906255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576315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16796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231680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65578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162105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9861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858742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039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738756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692456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577613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64910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25511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20563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78891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2335661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54789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4975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375803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281315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94140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58181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90366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955855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397190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639916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708259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991880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12745133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977308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619300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86083921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9268494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873807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07024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0308420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4921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0814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519887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480663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342942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36098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928407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151407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51683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357709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05635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78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169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673693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507427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75724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83698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426064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58957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379389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74988143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284894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51939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559787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9877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338060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788130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816140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846633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407092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707075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2369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13739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526290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679621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681476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58125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098345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39773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744637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043678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8038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739440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75313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30947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088081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8525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021005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558477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9130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45243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604711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616208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3374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847234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806924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170618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96880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789178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757562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20741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3019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923654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742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071706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694478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30677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916453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73694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35284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66189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9323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57995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894370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3751466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552214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273390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20414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793047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55125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68736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9344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685385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060839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488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667161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977621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7398711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562610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4253693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75704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119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575283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205005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7351379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78926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821166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829445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35486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585098007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47902230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6565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308498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016093102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10754211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741021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089299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49375517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30386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0103620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41362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8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394409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35545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01671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9722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90566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13628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796324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63490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86813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1036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926123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790780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676876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162817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67327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61812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7367014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14343658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941453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4078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638449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45607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331021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61838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85317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84709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67097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08979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345014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950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286119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0240061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908565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22640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5488573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007428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80510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52732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438374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104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56729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809380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5697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3237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286948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42555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620447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05648676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79337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499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316458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9408217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1590334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289725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47032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071350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4471985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608930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615755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824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355322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37557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1609553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317106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521188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726903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6278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87131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8696057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7153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747805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285496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701144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1177690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631723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177190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210131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3351310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761129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722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323731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969812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59429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269607361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6705804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4632802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3703631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897502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961877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5574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808580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5955102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996497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8226018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360475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1894994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310724304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0648497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75804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5481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87407444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9354155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0033959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878590777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609906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4348206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99474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427778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436745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514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3424378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501746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9718973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7832161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4579618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3778557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34301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5305280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8404193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1268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6825453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7669476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912111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2725161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486181578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47996135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219161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0944899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2720337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651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4764278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991783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760436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35430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6688386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183402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5343756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9966556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38979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4951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3558915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438811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7333134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6491260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279924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464824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5881525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1192305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6035197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1236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95559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1549249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556494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85170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2440165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98405889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80716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5184275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917303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9460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736161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7713587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3944991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960562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852022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7220948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3305469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5477554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3954087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85385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809270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181660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9034885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242815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2910175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04242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5366328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967375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8207504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610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2998880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421939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4230117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3746284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5745746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5594609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9109463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230884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21512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7293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78338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509894555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408663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1165165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31002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5218173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2729453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5676385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1558887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071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1574370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5073502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3605452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97990523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66575663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706508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5151666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92205875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54753113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6793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5647643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478793361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916401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4204355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262485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3232862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864091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74972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1426858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62619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03689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59005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9391077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978009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2607678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3240755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1515953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2219964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6223072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27841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1059102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08811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470082066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16949669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9345474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807413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0241220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562499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4061495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724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609899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0153058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0802538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9089234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1988910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8073463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0892710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5490139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2818893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2147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0786653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627287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6601285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972329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8153863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832747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1709072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928273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27233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840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8050505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67336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4688901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401824947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5644638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4752504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01631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2042248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755655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6798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0653466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240871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944195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752878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117166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7054192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60016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2657985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9488377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3598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5860535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9765415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3563644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7341474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3408402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124661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7863931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2250531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747555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8625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440717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8656616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968943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5344129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0000506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729501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766772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0366512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55464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32123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7277277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2220947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8134450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064889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732646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0235503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8895256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6619711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916401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28509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512896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542598842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66685020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917181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9715085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240916928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587098334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5565580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5565257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4501802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7851689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2382008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048225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9501887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8566174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686342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5381843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347104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4602240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00982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6435688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7166428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064745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5707542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368774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9964646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163429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1248503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1816154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87060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276564292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40419684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947911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4934559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529548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6760015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4778363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5459556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3218218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1927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8220129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293373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758340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732830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796390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9352387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3688390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4361124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3354611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47180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7916486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496112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7260316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714615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7293054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5812386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23454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4184416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9592310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51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8905553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66940737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7214219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0230632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4129881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442277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5486681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5052207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5987858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15852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5221939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2379561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714444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7557226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0316417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8770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1249518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6484539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250692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123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76158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6292316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6">
  <p:cSld name="Image Holder #2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8" name="Google Shape;128;p29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9" name="Google Shape;129;p29"/>
          <p:cNvSpPr>
            <a:spLocks noGrp="1"/>
          </p:cNvSpPr>
          <p:nvPr>
            <p:ph type="pic" idx="3"/>
          </p:nvPr>
        </p:nvSpPr>
        <p:spPr>
          <a:xfrm>
            <a:off x="367439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0" name="Google Shape;130;p29"/>
          <p:cNvSpPr>
            <a:spLocks noGrp="1"/>
          </p:cNvSpPr>
          <p:nvPr>
            <p:ph type="pic" idx="4"/>
          </p:nvPr>
        </p:nvSpPr>
        <p:spPr>
          <a:xfrm>
            <a:off x="6240423" y="11533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1" name="Google Shape;131;p29"/>
          <p:cNvSpPr>
            <a:spLocks noGrp="1"/>
          </p:cNvSpPr>
          <p:nvPr>
            <p:ph type="pic" idx="5"/>
          </p:nvPr>
        </p:nvSpPr>
        <p:spPr>
          <a:xfrm>
            <a:off x="8806452" y="11429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2" name="Google Shape;132;p29"/>
          <p:cNvSpPr>
            <a:spLocks noGrp="1"/>
          </p:cNvSpPr>
          <p:nvPr>
            <p:ph type="pic" idx="6"/>
          </p:nvPr>
        </p:nvSpPr>
        <p:spPr>
          <a:xfrm>
            <a:off x="1108363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3" name="Google Shape;133;p29"/>
          <p:cNvSpPr>
            <a:spLocks noGrp="1"/>
          </p:cNvSpPr>
          <p:nvPr>
            <p:ph type="pic" idx="7"/>
          </p:nvPr>
        </p:nvSpPr>
        <p:spPr>
          <a:xfrm>
            <a:off x="367439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4" name="Google Shape;134;p29"/>
          <p:cNvSpPr>
            <a:spLocks noGrp="1"/>
          </p:cNvSpPr>
          <p:nvPr>
            <p:ph type="pic" idx="8"/>
          </p:nvPr>
        </p:nvSpPr>
        <p:spPr>
          <a:xfrm>
            <a:off x="6240423" y="3553690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5" name="Google Shape;135;p29"/>
          <p:cNvSpPr>
            <a:spLocks noGrp="1"/>
          </p:cNvSpPr>
          <p:nvPr>
            <p:ph type="pic" idx="9"/>
          </p:nvPr>
        </p:nvSpPr>
        <p:spPr>
          <a:xfrm>
            <a:off x="8806452" y="3543299"/>
            <a:ext cx="2277687" cy="216027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7228543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7">
  <p:cSld name="Image Holder #27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1108363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39" name="Google Shape;139;p30"/>
          <p:cNvSpPr>
            <a:spLocks noGrp="1"/>
          </p:cNvSpPr>
          <p:nvPr>
            <p:ph type="pic" idx="3"/>
          </p:nvPr>
        </p:nvSpPr>
        <p:spPr>
          <a:xfrm>
            <a:off x="367439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0" name="Google Shape;140;p30"/>
          <p:cNvSpPr>
            <a:spLocks noGrp="1"/>
          </p:cNvSpPr>
          <p:nvPr>
            <p:ph type="pic" idx="4"/>
          </p:nvPr>
        </p:nvSpPr>
        <p:spPr>
          <a:xfrm>
            <a:off x="6240423" y="1236515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1" name="Google Shape;141;p30"/>
          <p:cNvSpPr>
            <a:spLocks noGrp="1"/>
          </p:cNvSpPr>
          <p:nvPr>
            <p:ph type="pic" idx="5"/>
          </p:nvPr>
        </p:nvSpPr>
        <p:spPr>
          <a:xfrm>
            <a:off x="8806452" y="12261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2" name="Google Shape;142;p30"/>
          <p:cNvSpPr>
            <a:spLocks noGrp="1"/>
          </p:cNvSpPr>
          <p:nvPr>
            <p:ph type="pic" idx="6"/>
          </p:nvPr>
        </p:nvSpPr>
        <p:spPr>
          <a:xfrm>
            <a:off x="1108363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7"/>
          </p:nvPr>
        </p:nvSpPr>
        <p:spPr>
          <a:xfrm>
            <a:off x="367439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4" name="Google Shape;144;p30"/>
          <p:cNvSpPr>
            <a:spLocks noGrp="1"/>
          </p:cNvSpPr>
          <p:nvPr>
            <p:ph type="pic" idx="8"/>
          </p:nvPr>
        </p:nvSpPr>
        <p:spPr>
          <a:xfrm>
            <a:off x="6240423" y="3636816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9"/>
          </p:nvPr>
        </p:nvSpPr>
        <p:spPr>
          <a:xfrm>
            <a:off x="8806452" y="3626424"/>
            <a:ext cx="2277687" cy="135081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617807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9">
  <p:cSld name="Image Holder #2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10836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367439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6240423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1" name="Google Shape;151;p31"/>
          <p:cNvSpPr>
            <a:spLocks noGrp="1"/>
          </p:cNvSpPr>
          <p:nvPr>
            <p:ph type="pic" idx="5"/>
          </p:nvPr>
        </p:nvSpPr>
        <p:spPr>
          <a:xfrm>
            <a:off x="8806452" y="1381991"/>
            <a:ext cx="2277687" cy="20470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1695628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0">
  <p:cSld name="Image Holder #30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4" name="Google Shape;154;p3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775854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9430211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1">
  <p:cSld name="Image Holder #3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57" name="Google Shape;157;p33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8" name="Google Shape;158;p33"/>
          <p:cNvSpPr>
            <a:spLocks noGrp="1"/>
          </p:cNvSpPr>
          <p:nvPr>
            <p:ph type="pic" idx="3"/>
          </p:nvPr>
        </p:nvSpPr>
        <p:spPr>
          <a:xfrm>
            <a:off x="4447308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59" name="Google Shape;159;p33"/>
          <p:cNvSpPr>
            <a:spLocks noGrp="1"/>
          </p:cNvSpPr>
          <p:nvPr>
            <p:ph type="pic" idx="4"/>
          </p:nvPr>
        </p:nvSpPr>
        <p:spPr>
          <a:xfrm>
            <a:off x="7786254" y="1143000"/>
            <a:ext cx="3297382" cy="343939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2081559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2">
  <p:cSld name="Image Holder #3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3" name="Google Shape;163;p34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4" name="Google Shape;164;p34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5" name="Google Shape;165;p34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6" name="Google Shape;166;p34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3081906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3">
  <p:cSld name="Image Holder #3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1" name="Google Shape;171;p3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2" name="Google Shape;172;p35"/>
          <p:cNvSpPr>
            <a:spLocks noGrp="1"/>
          </p:cNvSpPr>
          <p:nvPr>
            <p:ph type="pic" idx="4"/>
          </p:nvPr>
        </p:nvSpPr>
        <p:spPr>
          <a:xfrm>
            <a:off x="5541817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3" name="Google Shape;173;p35"/>
          <p:cNvSpPr>
            <a:spLocks noGrp="1"/>
          </p:cNvSpPr>
          <p:nvPr>
            <p:ph type="pic" idx="5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4" name="Google Shape;174;p3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5" name="Google Shape;175;p35"/>
          <p:cNvSpPr>
            <a:spLocks noGrp="1"/>
          </p:cNvSpPr>
          <p:nvPr>
            <p:ph type="pic" idx="7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2629903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4">
  <p:cSld name="Image Holder #3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78" name="Google Shape;178;p36"/>
          <p:cNvSpPr>
            <a:spLocks noGrp="1"/>
          </p:cNvSpPr>
          <p:nvPr>
            <p:ph type="pic" idx="2"/>
          </p:nvPr>
        </p:nvSpPr>
        <p:spPr>
          <a:xfrm>
            <a:off x="1108364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79" name="Google Shape;179;p36"/>
          <p:cNvSpPr>
            <a:spLocks noGrp="1"/>
          </p:cNvSpPr>
          <p:nvPr>
            <p:ph type="pic" idx="3"/>
          </p:nvPr>
        </p:nvSpPr>
        <p:spPr>
          <a:xfrm>
            <a:off x="2770909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0" name="Google Shape;180;p3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1" name="Google Shape;181;p36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6"/>
          </p:nvPr>
        </p:nvSpPr>
        <p:spPr>
          <a:xfrm>
            <a:off x="7758546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7"/>
          </p:nvPr>
        </p:nvSpPr>
        <p:spPr>
          <a:xfrm>
            <a:off x="1108364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8"/>
          </p:nvPr>
        </p:nvSpPr>
        <p:spPr>
          <a:xfrm>
            <a:off x="2770909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9"/>
          </p:nvPr>
        </p:nvSpPr>
        <p:spPr>
          <a:xfrm>
            <a:off x="4433455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13"/>
          </p:nvPr>
        </p:nvSpPr>
        <p:spPr>
          <a:xfrm>
            <a:off x="6096000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7" name="Google Shape;187;p36"/>
          <p:cNvSpPr>
            <a:spLocks noGrp="1"/>
          </p:cNvSpPr>
          <p:nvPr>
            <p:ph type="pic" idx="14"/>
          </p:nvPr>
        </p:nvSpPr>
        <p:spPr>
          <a:xfrm>
            <a:off x="7758546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8" name="Google Shape;188;p36"/>
          <p:cNvSpPr>
            <a:spLocks noGrp="1"/>
          </p:cNvSpPr>
          <p:nvPr>
            <p:ph type="pic" idx="15"/>
          </p:nvPr>
        </p:nvSpPr>
        <p:spPr>
          <a:xfrm>
            <a:off x="9421091" y="3429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89" name="Google Shape;189;p36"/>
          <p:cNvSpPr>
            <a:spLocks noGrp="1"/>
          </p:cNvSpPr>
          <p:nvPr>
            <p:ph type="pic" idx="16"/>
          </p:nvPr>
        </p:nvSpPr>
        <p:spPr>
          <a:xfrm>
            <a:off x="9421091" y="51435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92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5">
  <p:cSld name="Image Holder #3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92" name="Google Shape;192;p37"/>
          <p:cNvSpPr>
            <a:spLocks noGrp="1"/>
          </p:cNvSpPr>
          <p:nvPr>
            <p:ph type="pic" idx="2"/>
          </p:nvPr>
        </p:nvSpPr>
        <p:spPr>
          <a:xfrm>
            <a:off x="1108364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3" name="Google Shape;193;p37"/>
          <p:cNvSpPr>
            <a:spLocks noGrp="1"/>
          </p:cNvSpPr>
          <p:nvPr>
            <p:ph type="pic" idx="3"/>
          </p:nvPr>
        </p:nvSpPr>
        <p:spPr>
          <a:xfrm>
            <a:off x="2770909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4" name="Google Shape;194;p37"/>
          <p:cNvSpPr>
            <a:spLocks noGrp="1"/>
          </p:cNvSpPr>
          <p:nvPr>
            <p:ph type="pic" idx="4"/>
          </p:nvPr>
        </p:nvSpPr>
        <p:spPr>
          <a:xfrm>
            <a:off x="4433455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5" name="Google Shape;195;p37"/>
          <p:cNvSpPr>
            <a:spLocks noGrp="1"/>
          </p:cNvSpPr>
          <p:nvPr>
            <p:ph type="pic" idx="5"/>
          </p:nvPr>
        </p:nvSpPr>
        <p:spPr>
          <a:xfrm>
            <a:off x="6096000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6" name="Google Shape;196;p37"/>
          <p:cNvSpPr>
            <a:spLocks noGrp="1"/>
          </p:cNvSpPr>
          <p:nvPr>
            <p:ph type="pic" idx="6"/>
          </p:nvPr>
        </p:nvSpPr>
        <p:spPr>
          <a:xfrm>
            <a:off x="7758546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7" name="Google Shape;197;p37"/>
          <p:cNvSpPr>
            <a:spLocks noGrp="1"/>
          </p:cNvSpPr>
          <p:nvPr>
            <p:ph type="pic" idx="7"/>
          </p:nvPr>
        </p:nvSpPr>
        <p:spPr>
          <a:xfrm>
            <a:off x="1108364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8" name="Google Shape;198;p37"/>
          <p:cNvSpPr>
            <a:spLocks noGrp="1"/>
          </p:cNvSpPr>
          <p:nvPr>
            <p:ph type="pic" idx="8"/>
          </p:nvPr>
        </p:nvSpPr>
        <p:spPr>
          <a:xfrm>
            <a:off x="2770909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9" name="Google Shape;199;p37"/>
          <p:cNvSpPr>
            <a:spLocks noGrp="1"/>
          </p:cNvSpPr>
          <p:nvPr>
            <p:ph type="pic" idx="9"/>
          </p:nvPr>
        </p:nvSpPr>
        <p:spPr>
          <a:xfrm>
            <a:off x="4433455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0" name="Google Shape;200;p37"/>
          <p:cNvSpPr>
            <a:spLocks noGrp="1"/>
          </p:cNvSpPr>
          <p:nvPr>
            <p:ph type="pic" idx="13"/>
          </p:nvPr>
        </p:nvSpPr>
        <p:spPr>
          <a:xfrm>
            <a:off x="6096000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1" name="Google Shape;201;p37"/>
          <p:cNvSpPr>
            <a:spLocks noGrp="1"/>
          </p:cNvSpPr>
          <p:nvPr>
            <p:ph type="pic" idx="14"/>
          </p:nvPr>
        </p:nvSpPr>
        <p:spPr>
          <a:xfrm>
            <a:off x="7758546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2" name="Google Shape;202;p37"/>
          <p:cNvSpPr>
            <a:spLocks noGrp="1"/>
          </p:cNvSpPr>
          <p:nvPr>
            <p:ph type="pic" idx="15"/>
          </p:nvPr>
        </p:nvSpPr>
        <p:spPr>
          <a:xfrm>
            <a:off x="9421091" y="13620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3" name="Google Shape;203;p37"/>
          <p:cNvSpPr>
            <a:spLocks noGrp="1"/>
          </p:cNvSpPr>
          <p:nvPr>
            <p:ph type="pic" idx="16"/>
          </p:nvPr>
        </p:nvSpPr>
        <p:spPr>
          <a:xfrm>
            <a:off x="9421091" y="3076516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2743966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6">
  <p:cSld name="Image Holder #3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06" name="Google Shape;206;p38"/>
          <p:cNvSpPr/>
          <p:nvPr/>
        </p:nvSpPr>
        <p:spPr>
          <a:xfrm>
            <a:off x="5541818" y="3429000"/>
            <a:ext cx="2770909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/>
          <p:nvPr/>
        </p:nvSpPr>
        <p:spPr>
          <a:xfrm>
            <a:off x="8312727" y="3429000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>
            <a:spLocks noGrp="1"/>
          </p:cNvSpPr>
          <p:nvPr>
            <p:ph type="pic" idx="2"/>
          </p:nvPr>
        </p:nvSpPr>
        <p:spPr>
          <a:xfrm>
            <a:off x="5541818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9" name="Google Shape;209;p38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44334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0" name="Google Shape;210;p38"/>
          <p:cNvSpPr>
            <a:spLocks noGrp="1"/>
          </p:cNvSpPr>
          <p:nvPr>
            <p:ph type="pic" idx="4"/>
          </p:nvPr>
        </p:nvSpPr>
        <p:spPr>
          <a:xfrm>
            <a:off x="8312727" y="1142999"/>
            <a:ext cx="2770909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2986480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7">
  <p:cSld name="Image Holder #3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3" name="Google Shape;213;p39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4" name="Google Shape;214;p39"/>
          <p:cNvSpPr>
            <a:spLocks noGrp="1"/>
          </p:cNvSpPr>
          <p:nvPr>
            <p:ph type="pic" idx="3"/>
          </p:nvPr>
        </p:nvSpPr>
        <p:spPr>
          <a:xfrm>
            <a:off x="5844097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5" name="Google Shape;215;p39"/>
          <p:cNvSpPr>
            <a:spLocks noGrp="1"/>
          </p:cNvSpPr>
          <p:nvPr>
            <p:ph type="pic" idx="4"/>
          </p:nvPr>
        </p:nvSpPr>
        <p:spPr>
          <a:xfrm>
            <a:off x="3476229" y="1142999"/>
            <a:ext cx="2299855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3654765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8">
  <p:cSld name="Image Holder #38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9" name="Google Shape;219;p40"/>
          <p:cNvSpPr>
            <a:spLocks noGrp="1"/>
          </p:cNvSpPr>
          <p:nvPr>
            <p:ph type="pic" idx="3"/>
          </p:nvPr>
        </p:nvSpPr>
        <p:spPr>
          <a:xfrm>
            <a:off x="2549236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0" name="Google Shape;220;p40"/>
          <p:cNvSpPr>
            <a:spLocks noGrp="1"/>
          </p:cNvSpPr>
          <p:nvPr>
            <p:ph type="pic" idx="4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5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6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7"/>
          </p:nvPr>
        </p:nvSpPr>
        <p:spPr>
          <a:xfrm>
            <a:off x="1108363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4" name="Google Shape;224;p40"/>
          <p:cNvSpPr>
            <a:spLocks noGrp="1"/>
          </p:cNvSpPr>
          <p:nvPr>
            <p:ph type="pic" idx="8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5" name="Google Shape;225;p40"/>
          <p:cNvSpPr>
            <a:spLocks noGrp="1"/>
          </p:cNvSpPr>
          <p:nvPr>
            <p:ph type="pic" idx="9"/>
          </p:nvPr>
        </p:nvSpPr>
        <p:spPr>
          <a:xfrm>
            <a:off x="3990108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6" name="Google Shape;226;p40"/>
          <p:cNvSpPr>
            <a:spLocks noGrp="1"/>
          </p:cNvSpPr>
          <p:nvPr>
            <p:ph type="pic" idx="13"/>
          </p:nvPr>
        </p:nvSpPr>
        <p:spPr>
          <a:xfrm>
            <a:off x="2549236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8478936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9">
  <p:cSld name="Image Holder #3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1108363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0" name="Google Shape;230;p41"/>
          <p:cNvSpPr>
            <a:spLocks noGrp="1"/>
          </p:cNvSpPr>
          <p:nvPr>
            <p:ph type="pic" idx="3"/>
          </p:nvPr>
        </p:nvSpPr>
        <p:spPr>
          <a:xfrm>
            <a:off x="3990108" y="12572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1" name="Google Shape;231;p41"/>
          <p:cNvSpPr>
            <a:spLocks noGrp="1"/>
          </p:cNvSpPr>
          <p:nvPr>
            <p:ph type="pic" idx="4"/>
          </p:nvPr>
        </p:nvSpPr>
        <p:spPr>
          <a:xfrm>
            <a:off x="3990108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2" name="Google Shape;232;p41"/>
          <p:cNvSpPr>
            <a:spLocks noGrp="1"/>
          </p:cNvSpPr>
          <p:nvPr>
            <p:ph type="pic" idx="5"/>
          </p:nvPr>
        </p:nvSpPr>
        <p:spPr>
          <a:xfrm>
            <a:off x="1108363" y="42290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3" name="Google Shape;233;p41"/>
          <p:cNvSpPr>
            <a:spLocks noGrp="1"/>
          </p:cNvSpPr>
          <p:nvPr>
            <p:ph type="pic" idx="6"/>
          </p:nvPr>
        </p:nvSpPr>
        <p:spPr>
          <a:xfrm>
            <a:off x="2549236" y="2743199"/>
            <a:ext cx="1440873" cy="14859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4" name="Google Shape;234;p41"/>
          <p:cNvSpPr/>
          <p:nvPr/>
        </p:nvSpPr>
        <p:spPr>
          <a:xfrm>
            <a:off x="1108364" y="2743200"/>
            <a:ext cx="1440873" cy="1485900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2549236" y="1257300"/>
            <a:ext cx="1440873" cy="14859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2549236" y="4229100"/>
            <a:ext cx="1440873" cy="14859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3990109" y="2743200"/>
            <a:ext cx="1440873" cy="14859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759018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0">
  <p:cSld name="Image Holder #40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0" name="Google Shape;240;p42"/>
          <p:cNvSpPr>
            <a:spLocks noGrp="1"/>
          </p:cNvSpPr>
          <p:nvPr>
            <p:ph type="pic" idx="2"/>
          </p:nvPr>
        </p:nvSpPr>
        <p:spPr>
          <a:xfrm>
            <a:off x="1108363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1" name="Google Shape;241;p42"/>
          <p:cNvSpPr>
            <a:spLocks noGrp="1"/>
          </p:cNvSpPr>
          <p:nvPr>
            <p:ph type="pic" idx="3"/>
          </p:nvPr>
        </p:nvSpPr>
        <p:spPr>
          <a:xfrm>
            <a:off x="3640806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2" name="Google Shape;242;p42"/>
          <p:cNvSpPr>
            <a:spLocks noGrp="1"/>
          </p:cNvSpPr>
          <p:nvPr>
            <p:ph type="pic" idx="4"/>
          </p:nvPr>
        </p:nvSpPr>
        <p:spPr>
          <a:xfrm>
            <a:off x="6173249" y="1735282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3" name="Google Shape;243;p42"/>
          <p:cNvSpPr>
            <a:spLocks noGrp="1"/>
          </p:cNvSpPr>
          <p:nvPr>
            <p:ph type="pic" idx="5"/>
          </p:nvPr>
        </p:nvSpPr>
        <p:spPr>
          <a:xfrm>
            <a:off x="8705691" y="1724890"/>
            <a:ext cx="2377945" cy="397971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7642186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1">
  <p:cSld name="Image Holder #4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46" name="Google Shape;246;p43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7" name="Google Shape;247;p43"/>
          <p:cNvSpPr>
            <a:spLocks noGrp="1"/>
          </p:cNvSpPr>
          <p:nvPr>
            <p:ph type="pic" idx="3"/>
          </p:nvPr>
        </p:nvSpPr>
        <p:spPr>
          <a:xfrm>
            <a:off x="3640806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8" name="Google Shape;248;p43"/>
          <p:cNvSpPr>
            <a:spLocks noGrp="1"/>
          </p:cNvSpPr>
          <p:nvPr>
            <p:ph type="pic" idx="4"/>
          </p:nvPr>
        </p:nvSpPr>
        <p:spPr>
          <a:xfrm>
            <a:off x="6173249" y="1153390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49" name="Google Shape;249;p43"/>
          <p:cNvSpPr>
            <a:spLocks noGrp="1"/>
          </p:cNvSpPr>
          <p:nvPr>
            <p:ph type="pic" idx="5"/>
          </p:nvPr>
        </p:nvSpPr>
        <p:spPr>
          <a:xfrm>
            <a:off x="8705691" y="1142999"/>
            <a:ext cx="2377945" cy="34290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2222852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2">
  <p:cSld name="Image Holder #4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2" name="Google Shape;252;p44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3" name="Google Shape;253;p44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4" name="Google Shape;254;p44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55" name="Google Shape;255;p44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142948436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3">
  <p:cSld name="Image Holder #4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1108363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3640806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6173249" y="1423554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1" name="Google Shape;261;p45"/>
          <p:cNvSpPr>
            <a:spLocks noGrp="1"/>
          </p:cNvSpPr>
          <p:nvPr>
            <p:ph type="pic" idx="5"/>
          </p:nvPr>
        </p:nvSpPr>
        <p:spPr>
          <a:xfrm>
            <a:off x="8705691" y="1413163"/>
            <a:ext cx="2377945" cy="54448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991062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4">
  <p:cSld name="Image Holder #4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7204364" y="3429000"/>
            <a:ext cx="249381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pic" idx="2"/>
          </p:nvPr>
        </p:nvSpPr>
        <p:spPr>
          <a:xfrm>
            <a:off x="4433455" y="0"/>
            <a:ext cx="5264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9698182" y="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7" name="Google Shape;267;p46"/>
          <p:cNvSpPr>
            <a:spLocks noGrp="1"/>
          </p:cNvSpPr>
          <p:nvPr>
            <p:ph type="pic" idx="4"/>
          </p:nvPr>
        </p:nvSpPr>
        <p:spPr>
          <a:xfrm>
            <a:off x="4433455" y="3429000"/>
            <a:ext cx="2770909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68" name="Google Shape;268;p46"/>
          <p:cNvSpPr>
            <a:spLocks noGrp="1"/>
          </p:cNvSpPr>
          <p:nvPr>
            <p:ph type="pic" idx="5"/>
          </p:nvPr>
        </p:nvSpPr>
        <p:spPr>
          <a:xfrm>
            <a:off x="9698182" y="3429000"/>
            <a:ext cx="2493818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08540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5">
  <p:cSld name="Image Holder #4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1" name="Google Shape;271;p47"/>
          <p:cNvSpPr>
            <a:spLocks noGrp="1"/>
          </p:cNvSpPr>
          <p:nvPr>
            <p:ph type="pic" idx="2"/>
          </p:nvPr>
        </p:nvSpPr>
        <p:spPr>
          <a:xfrm>
            <a:off x="-1" y="-1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2" name="Google Shape;272;p47"/>
          <p:cNvSpPr>
            <a:spLocks noGrp="1"/>
          </p:cNvSpPr>
          <p:nvPr>
            <p:ph type="pic" idx="3"/>
          </p:nvPr>
        </p:nvSpPr>
        <p:spPr>
          <a:xfrm>
            <a:off x="6095999" y="3428999"/>
            <a:ext cx="6096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1875055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6">
  <p:cSld name="Image Holder #46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5" name="Google Shape;27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953911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7">
  <p:cSld name="Image Holder #47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78" name="Google Shape;278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5979701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8">
  <p:cSld name="Image Holder #48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1" name="Google Shape;281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131237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49">
  <p:cSld name="Image Holder #4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108364" y="3429000"/>
            <a:ext cx="249381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1"/>
          <p:cNvSpPr/>
          <p:nvPr/>
        </p:nvSpPr>
        <p:spPr>
          <a:xfrm>
            <a:off x="3602182" y="1143000"/>
            <a:ext cx="249381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6096000" y="3429000"/>
            <a:ext cx="249381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1"/>
          <p:cNvSpPr/>
          <p:nvPr/>
        </p:nvSpPr>
        <p:spPr>
          <a:xfrm>
            <a:off x="8589818" y="1143000"/>
            <a:ext cx="249381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9" name="Google Shape;289;p51"/>
          <p:cNvSpPr>
            <a:spLocks noGrp="1"/>
          </p:cNvSpPr>
          <p:nvPr>
            <p:ph type="pic" idx="3"/>
          </p:nvPr>
        </p:nvSpPr>
        <p:spPr>
          <a:xfrm>
            <a:off x="3602181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0" name="Google Shape;290;p51"/>
          <p:cNvSpPr>
            <a:spLocks noGrp="1"/>
          </p:cNvSpPr>
          <p:nvPr>
            <p:ph type="pic" idx="4"/>
          </p:nvPr>
        </p:nvSpPr>
        <p:spPr>
          <a:xfrm>
            <a:off x="6095999" y="1142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1" name="Google Shape;291;p51"/>
          <p:cNvSpPr>
            <a:spLocks noGrp="1"/>
          </p:cNvSpPr>
          <p:nvPr>
            <p:ph type="pic" idx="5"/>
          </p:nvPr>
        </p:nvSpPr>
        <p:spPr>
          <a:xfrm>
            <a:off x="8589818" y="3428999"/>
            <a:ext cx="2493818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3334968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1">
  <p:cSld name="Image Holder #5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4" name="Google Shape;294;p52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9975273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7597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2">
  <p:cSld name="Image Holder #5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97" name="Google Shape;297;p53"/>
          <p:cNvSpPr>
            <a:spLocks noGrp="1"/>
          </p:cNvSpPr>
          <p:nvPr>
            <p:ph type="pic" idx="2"/>
          </p:nvPr>
        </p:nvSpPr>
        <p:spPr>
          <a:xfrm>
            <a:off x="1108363" y="-1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8" name="Google Shape;298;p53"/>
          <p:cNvSpPr>
            <a:spLocks noGrp="1"/>
          </p:cNvSpPr>
          <p:nvPr>
            <p:ph type="pic" idx="3"/>
          </p:nvPr>
        </p:nvSpPr>
        <p:spPr>
          <a:xfrm>
            <a:off x="2216727" y="1142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9" name="Google Shape;299;p53"/>
          <p:cNvSpPr>
            <a:spLocks noGrp="1"/>
          </p:cNvSpPr>
          <p:nvPr>
            <p:ph type="pic" idx="4"/>
          </p:nvPr>
        </p:nvSpPr>
        <p:spPr>
          <a:xfrm>
            <a:off x="3325090" y="2285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0" name="Google Shape;300;p53"/>
          <p:cNvSpPr>
            <a:spLocks noGrp="1"/>
          </p:cNvSpPr>
          <p:nvPr>
            <p:ph type="pic" idx="5"/>
          </p:nvPr>
        </p:nvSpPr>
        <p:spPr>
          <a:xfrm>
            <a:off x="4433454" y="3428999"/>
            <a:ext cx="2216727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2224318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3">
  <p:cSld name="Image Holder #5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3" name="Google Shape;303;p54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3325092" cy="4572000"/>
          </a:xfrm>
          <a:prstGeom prst="rect">
            <a:avLst/>
          </a:prstGeom>
          <a:solidFill>
            <a:srgbClr val="3C414C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0934249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4">
  <p:cSld name="Image Holder #5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6" name="Google Shape;306;p55"/>
          <p:cNvSpPr>
            <a:spLocks noGrp="1"/>
          </p:cNvSpPr>
          <p:nvPr>
            <p:ph type="pic" idx="2"/>
          </p:nvPr>
        </p:nvSpPr>
        <p:spPr>
          <a:xfrm>
            <a:off x="0" y="0"/>
            <a:ext cx="4433455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2594365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5">
  <p:cSld name="Image Holder #5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09" name="Google Shape;309;p56"/>
          <p:cNvSpPr>
            <a:spLocks noGrp="1"/>
          </p:cNvSpPr>
          <p:nvPr>
            <p:ph type="pic" idx="2"/>
          </p:nvPr>
        </p:nvSpPr>
        <p:spPr>
          <a:xfrm>
            <a:off x="0" y="-3138815"/>
            <a:ext cx="6105968" cy="627762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8771910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6">
  <p:cSld name="Image Holder #5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2" name="Google Shape;312;p57"/>
          <p:cNvSpPr>
            <a:spLocks noGrp="1"/>
          </p:cNvSpPr>
          <p:nvPr>
            <p:ph type="pic" idx="2"/>
          </p:nvPr>
        </p:nvSpPr>
        <p:spPr>
          <a:xfrm>
            <a:off x="6674626" y="114300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241300" dist="635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067220945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7">
  <p:cSld name="Image Holder #57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15" name="Google Shape;315;p58"/>
          <p:cNvSpPr>
            <a:spLocks noGrp="1"/>
          </p:cNvSpPr>
          <p:nvPr>
            <p:ph type="pic" idx="2"/>
          </p:nvPr>
        </p:nvSpPr>
        <p:spPr>
          <a:xfrm>
            <a:off x="110836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6" name="Google Shape;316;p58"/>
          <p:cNvSpPr>
            <a:spLocks noGrp="1"/>
          </p:cNvSpPr>
          <p:nvPr>
            <p:ph type="pic" idx="3"/>
          </p:nvPr>
        </p:nvSpPr>
        <p:spPr>
          <a:xfrm>
            <a:off x="2828846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7" name="Google Shape;317;p58"/>
          <p:cNvSpPr>
            <a:spLocks noGrp="1"/>
          </p:cNvSpPr>
          <p:nvPr>
            <p:ph type="pic" idx="4"/>
          </p:nvPr>
        </p:nvSpPr>
        <p:spPr>
          <a:xfrm>
            <a:off x="4932217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8" name="Google Shape;318;p58"/>
          <p:cNvSpPr>
            <a:spLocks noGrp="1"/>
          </p:cNvSpPr>
          <p:nvPr>
            <p:ph type="pic" idx="5"/>
          </p:nvPr>
        </p:nvSpPr>
        <p:spPr>
          <a:xfrm>
            <a:off x="6652702" y="2296384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19" name="Google Shape;319;p58"/>
          <p:cNvSpPr>
            <a:spLocks noGrp="1"/>
          </p:cNvSpPr>
          <p:nvPr>
            <p:ph type="pic" idx="6"/>
          </p:nvPr>
        </p:nvSpPr>
        <p:spPr>
          <a:xfrm>
            <a:off x="8756072" y="1142999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6484028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8">
  <p:cSld name="Image Holder #5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2" name="Google Shape;322;p5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3" name="Google Shape;323;p59"/>
          <p:cNvSpPr>
            <a:spLocks noGrp="1"/>
          </p:cNvSpPr>
          <p:nvPr>
            <p:ph type="pic" idx="3"/>
          </p:nvPr>
        </p:nvSpPr>
        <p:spPr>
          <a:xfrm>
            <a:off x="3020291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4" name="Google Shape;324;p59"/>
          <p:cNvSpPr>
            <a:spLocks noGrp="1"/>
          </p:cNvSpPr>
          <p:nvPr>
            <p:ph type="pic" idx="4"/>
          </p:nvPr>
        </p:nvSpPr>
        <p:spPr>
          <a:xfrm>
            <a:off x="4932219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5" name="Google Shape;325;p59"/>
          <p:cNvSpPr>
            <a:spLocks noGrp="1"/>
          </p:cNvSpPr>
          <p:nvPr>
            <p:ph type="pic" idx="5"/>
          </p:nvPr>
        </p:nvSpPr>
        <p:spPr>
          <a:xfrm>
            <a:off x="6844146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  <p:sp>
        <p:nvSpPr>
          <p:cNvPr id="326" name="Google Shape;326;p59"/>
          <p:cNvSpPr>
            <a:spLocks noGrp="1"/>
          </p:cNvSpPr>
          <p:nvPr>
            <p:ph type="pic" idx="6"/>
          </p:nvPr>
        </p:nvSpPr>
        <p:spPr>
          <a:xfrm>
            <a:off x="8756074" y="1143000"/>
            <a:ext cx="2327564" cy="3429000"/>
          </a:xfrm>
          <a:prstGeom prst="parallelogram">
            <a:avLst>
              <a:gd name="adj" fmla="val 25000"/>
            </a:avLst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7388842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9">
  <p:cSld name="Image Holder #59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29" name="Google Shape;329;p60"/>
          <p:cNvSpPr>
            <a:spLocks noGrp="1"/>
          </p:cNvSpPr>
          <p:nvPr>
            <p:ph type="pic" idx="2"/>
          </p:nvPr>
        </p:nvSpPr>
        <p:spPr>
          <a:xfrm>
            <a:off x="2223234" y="3490044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0" name="Google Shape;330;p60"/>
          <p:cNvSpPr>
            <a:spLocks noGrp="1"/>
          </p:cNvSpPr>
          <p:nvPr>
            <p:ph type="pic" idx="3"/>
          </p:nvPr>
        </p:nvSpPr>
        <p:spPr>
          <a:xfrm>
            <a:off x="3338105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1" name="Google Shape;331;p60"/>
          <p:cNvSpPr>
            <a:spLocks noGrp="1"/>
          </p:cNvSpPr>
          <p:nvPr>
            <p:ph type="pic" idx="4"/>
          </p:nvPr>
        </p:nvSpPr>
        <p:spPr>
          <a:xfrm>
            <a:off x="2223234" y="1190626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2" name="Google Shape;332;p60"/>
          <p:cNvSpPr>
            <a:spLocks noGrp="1"/>
          </p:cNvSpPr>
          <p:nvPr>
            <p:ph type="pic" idx="5"/>
          </p:nvPr>
        </p:nvSpPr>
        <p:spPr>
          <a:xfrm>
            <a:off x="1108363" y="2340335"/>
            <a:ext cx="2172393" cy="2240280"/>
          </a:xfrm>
          <a:prstGeom prst="diamond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545648388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0">
  <p:cSld name="Image Holder #60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5" name="Google Shape;335;p61"/>
          <p:cNvSpPr>
            <a:spLocks noGrp="1"/>
          </p:cNvSpPr>
          <p:nvPr>
            <p:ph type="pic" idx="2"/>
          </p:nvPr>
        </p:nvSpPr>
        <p:spPr>
          <a:xfrm>
            <a:off x="6683433" y="1177290"/>
            <a:ext cx="4400204" cy="4537710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19704402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1">
  <p:cSld name="Image Holder #6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38" name="Google Shape;338;p62"/>
          <p:cNvSpPr>
            <a:spLocks noGrp="1"/>
          </p:cNvSpPr>
          <p:nvPr>
            <p:ph type="pic" idx="2"/>
          </p:nvPr>
        </p:nvSpPr>
        <p:spPr>
          <a:xfrm>
            <a:off x="609600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6455295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2">
  <p:cSld name="Image Holder #6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1" name="Google Shape;341;p63"/>
          <p:cNvSpPr>
            <a:spLocks noGrp="1"/>
          </p:cNvSpPr>
          <p:nvPr>
            <p:ph type="pic" idx="2"/>
          </p:nvPr>
        </p:nvSpPr>
        <p:spPr>
          <a:xfrm>
            <a:off x="0" y="324"/>
            <a:ext cx="6096000" cy="685767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24016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3">
  <p:cSld name="Image Holder #6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44" name="Google Shape;344;p64"/>
          <p:cNvSpPr>
            <a:spLocks noGrp="1"/>
          </p:cNvSpPr>
          <p:nvPr>
            <p:ph type="pic" idx="2"/>
          </p:nvPr>
        </p:nvSpPr>
        <p:spPr>
          <a:xfrm>
            <a:off x="7076861" y="1965833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64"/>
          <p:cNvSpPr>
            <a:spLocks noGrp="1"/>
          </p:cNvSpPr>
          <p:nvPr>
            <p:ph type="pic" idx="3"/>
          </p:nvPr>
        </p:nvSpPr>
        <p:spPr>
          <a:xfrm>
            <a:off x="9847811" y="196625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64"/>
          <p:cNvSpPr>
            <a:spLocks noGrp="1"/>
          </p:cNvSpPr>
          <p:nvPr>
            <p:ph type="pic" idx="4"/>
          </p:nvPr>
        </p:nvSpPr>
        <p:spPr>
          <a:xfrm>
            <a:off x="8462336" y="1143000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64"/>
          <p:cNvSpPr>
            <a:spLocks noGrp="1"/>
          </p:cNvSpPr>
          <p:nvPr>
            <p:ph type="pic" idx="5"/>
          </p:nvPr>
        </p:nvSpPr>
        <p:spPr>
          <a:xfrm>
            <a:off x="8462336" y="4440555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64"/>
          <p:cNvSpPr>
            <a:spLocks noGrp="1"/>
          </p:cNvSpPr>
          <p:nvPr>
            <p:ph type="pic" idx="6"/>
          </p:nvPr>
        </p:nvSpPr>
        <p:spPr>
          <a:xfrm>
            <a:off x="9847811" y="3615929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49" name="Google Shape;349;p64"/>
          <p:cNvSpPr>
            <a:spLocks noGrp="1"/>
          </p:cNvSpPr>
          <p:nvPr>
            <p:ph type="pic" idx="7"/>
          </p:nvPr>
        </p:nvSpPr>
        <p:spPr>
          <a:xfrm>
            <a:off x="8462336" y="2790826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50" name="Google Shape;350;p64"/>
          <p:cNvSpPr>
            <a:spLocks noGrp="1"/>
          </p:cNvSpPr>
          <p:nvPr>
            <p:ph type="pic" idx="8"/>
          </p:nvPr>
        </p:nvSpPr>
        <p:spPr>
          <a:xfrm>
            <a:off x="7076861" y="3617724"/>
            <a:ext cx="1235825" cy="1274445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90216126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4">
  <p:cSld name="Image Holder #6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53" name="Google Shape;353;p65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4" name="Google Shape;354;p65"/>
          <p:cNvSpPr>
            <a:spLocks noGrp="1"/>
          </p:cNvSpPr>
          <p:nvPr>
            <p:ph type="pic" idx="3"/>
          </p:nvPr>
        </p:nvSpPr>
        <p:spPr>
          <a:xfrm>
            <a:off x="2452254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5" name="Google Shape;355;p65"/>
          <p:cNvSpPr>
            <a:spLocks noGrp="1"/>
          </p:cNvSpPr>
          <p:nvPr>
            <p:ph type="pic" idx="4"/>
          </p:nvPr>
        </p:nvSpPr>
        <p:spPr>
          <a:xfrm>
            <a:off x="4904508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6" name="Google Shape;356;p65"/>
          <p:cNvSpPr>
            <a:spLocks noGrp="1"/>
          </p:cNvSpPr>
          <p:nvPr>
            <p:ph type="pic" idx="5"/>
          </p:nvPr>
        </p:nvSpPr>
        <p:spPr>
          <a:xfrm>
            <a:off x="7356763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57" name="Google Shape;357;p65"/>
          <p:cNvSpPr>
            <a:spLocks noGrp="1"/>
          </p:cNvSpPr>
          <p:nvPr>
            <p:ph type="pic" idx="6"/>
          </p:nvPr>
        </p:nvSpPr>
        <p:spPr>
          <a:xfrm>
            <a:off x="9809017" y="1142999"/>
            <a:ext cx="2382982" cy="24574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3779771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5">
  <p:cSld name="Image Holder #6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0" name="Google Shape;360;p66"/>
          <p:cNvSpPr>
            <a:spLocks noGrp="1"/>
          </p:cNvSpPr>
          <p:nvPr>
            <p:ph type="pic" idx="2"/>
          </p:nvPr>
        </p:nvSpPr>
        <p:spPr>
          <a:xfrm>
            <a:off x="-1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1" name="Google Shape;361;p66"/>
          <p:cNvSpPr>
            <a:spLocks noGrp="1"/>
          </p:cNvSpPr>
          <p:nvPr>
            <p:ph type="pic" idx="3"/>
          </p:nvPr>
        </p:nvSpPr>
        <p:spPr>
          <a:xfrm>
            <a:off x="2452254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2" name="Google Shape;362;p66"/>
          <p:cNvSpPr>
            <a:spLocks noGrp="1"/>
          </p:cNvSpPr>
          <p:nvPr>
            <p:ph type="pic" idx="4"/>
          </p:nvPr>
        </p:nvSpPr>
        <p:spPr>
          <a:xfrm>
            <a:off x="4904508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3" name="Google Shape;363;p66"/>
          <p:cNvSpPr>
            <a:spLocks noGrp="1"/>
          </p:cNvSpPr>
          <p:nvPr>
            <p:ph type="pic" idx="5"/>
          </p:nvPr>
        </p:nvSpPr>
        <p:spPr>
          <a:xfrm>
            <a:off x="7356763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64" name="Google Shape;364;p66"/>
          <p:cNvSpPr>
            <a:spLocks noGrp="1"/>
          </p:cNvSpPr>
          <p:nvPr>
            <p:ph type="pic" idx="6"/>
          </p:nvPr>
        </p:nvSpPr>
        <p:spPr>
          <a:xfrm>
            <a:off x="9809017" y="0"/>
            <a:ext cx="23829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7704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6">
  <p:cSld name="Image Holder #6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67" name="Google Shape;367;p67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3428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5670091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7">
  <p:cSld name="Image Holder #6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0" name="Google Shape;370;p68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9" cy="685799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1608403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8">
  <p:cSld name="Image Holder #68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-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4" name="Google Shape;374;p69"/>
          <p:cNvSpPr>
            <a:spLocks noGrp="1"/>
          </p:cNvSpPr>
          <p:nvPr>
            <p:ph type="pic" idx="3"/>
          </p:nvPr>
        </p:nvSpPr>
        <p:spPr>
          <a:xfrm>
            <a:off x="222596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5" name="Google Shape;375;p69"/>
          <p:cNvSpPr>
            <a:spLocks noGrp="1"/>
          </p:cNvSpPr>
          <p:nvPr>
            <p:ph type="pic" idx="4"/>
          </p:nvPr>
        </p:nvSpPr>
        <p:spPr>
          <a:xfrm>
            <a:off x="4451927" y="1142999"/>
            <a:ext cx="55141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76" name="Google Shape;376;p69"/>
          <p:cNvSpPr>
            <a:spLocks noGrp="1"/>
          </p:cNvSpPr>
          <p:nvPr>
            <p:ph type="pic" idx="5"/>
          </p:nvPr>
        </p:nvSpPr>
        <p:spPr>
          <a:xfrm>
            <a:off x="10002981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0292479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9">
  <p:cSld name="Image Holder #6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9" name="Google Shape;379;p70"/>
          <p:cNvSpPr>
            <a:spLocks noGrp="1"/>
          </p:cNvSpPr>
          <p:nvPr>
            <p:ph type="pic" idx="2"/>
          </p:nvPr>
        </p:nvSpPr>
        <p:spPr>
          <a:xfrm>
            <a:off x="3620654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0" name="Google Shape;380;p70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1" name="Google Shape;381;p70"/>
          <p:cNvSpPr>
            <a:spLocks noGrp="1"/>
          </p:cNvSpPr>
          <p:nvPr>
            <p:ph type="pic" idx="4"/>
          </p:nvPr>
        </p:nvSpPr>
        <p:spPr>
          <a:xfrm>
            <a:off x="8645236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2" name="Google Shape;382;p70"/>
          <p:cNvSpPr>
            <a:spLocks noGrp="1"/>
          </p:cNvSpPr>
          <p:nvPr>
            <p:ph type="pic" idx="5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3" name="Google Shape;383;p70"/>
          <p:cNvSpPr>
            <a:spLocks noGrp="1"/>
          </p:cNvSpPr>
          <p:nvPr>
            <p:ph type="pic" idx="6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84" name="Google Shape;384;p70"/>
          <p:cNvSpPr/>
          <p:nvPr/>
        </p:nvSpPr>
        <p:spPr>
          <a:xfrm>
            <a:off x="1108363" y="1143000"/>
            <a:ext cx="24384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345867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0">
  <p:cSld name="Image Holder #7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87" name="Google Shape;387;p71"/>
          <p:cNvSpPr/>
          <p:nvPr/>
        </p:nvSpPr>
        <p:spPr>
          <a:xfrm>
            <a:off x="3620655" y="1143000"/>
            <a:ext cx="2438400" cy="224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1"/>
          <p:cNvSpPr/>
          <p:nvPr/>
        </p:nvSpPr>
        <p:spPr>
          <a:xfrm>
            <a:off x="8645236" y="3469005"/>
            <a:ext cx="2438400" cy="2245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0" name="Google Shape;390;p71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1" name="Google Shape;391;p71"/>
          <p:cNvSpPr>
            <a:spLocks noGrp="1"/>
          </p:cNvSpPr>
          <p:nvPr>
            <p:ph type="pic" idx="4"/>
          </p:nvPr>
        </p:nvSpPr>
        <p:spPr>
          <a:xfrm>
            <a:off x="8645236" y="1142999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2" name="Google Shape;392;p71"/>
          <p:cNvSpPr>
            <a:spLocks noGrp="1"/>
          </p:cNvSpPr>
          <p:nvPr>
            <p:ph type="pic" idx="5"/>
          </p:nvPr>
        </p:nvSpPr>
        <p:spPr>
          <a:xfrm>
            <a:off x="3620654" y="3469004"/>
            <a:ext cx="2438400" cy="224599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9733412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1">
  <p:cSld name="Image Holder #7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95" name="Google Shape;395;p72"/>
          <p:cNvSpPr/>
          <p:nvPr/>
        </p:nvSpPr>
        <p:spPr>
          <a:xfrm>
            <a:off x="3620655" y="1143000"/>
            <a:ext cx="24384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2"/>
          <p:cNvSpPr/>
          <p:nvPr/>
        </p:nvSpPr>
        <p:spPr>
          <a:xfrm>
            <a:off x="8645236" y="1143000"/>
            <a:ext cx="2438400" cy="4572000"/>
          </a:xfrm>
          <a:prstGeom prst="rect">
            <a:avLst/>
          </a:prstGeom>
          <a:solidFill>
            <a:srgbClr val="585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98" name="Google Shape;398;p72"/>
          <p:cNvSpPr>
            <a:spLocks noGrp="1"/>
          </p:cNvSpPr>
          <p:nvPr>
            <p:ph type="pic" idx="3"/>
          </p:nvPr>
        </p:nvSpPr>
        <p:spPr>
          <a:xfrm>
            <a:off x="6132945" y="1142999"/>
            <a:ext cx="24384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289921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2">
  <p:cSld name="Image Holder #7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1" name="Google Shape;401;p7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414766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3">
  <p:cSld name="Image Holder #7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1108364" y="0"/>
            <a:ext cx="9975273" cy="341860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094800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4">
  <p:cSld name="Image Holder #7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7" name="Google Shape;407;p75"/>
          <p:cNvSpPr/>
          <p:nvPr/>
        </p:nvSpPr>
        <p:spPr>
          <a:xfrm>
            <a:off x="1108364" y="3439391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09" name="Google Shape;409;p75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0" name="Google Shape;410;p75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1" name="Google Shape;411;p75"/>
          <p:cNvSpPr>
            <a:spLocks noGrp="1"/>
          </p:cNvSpPr>
          <p:nvPr>
            <p:ph type="pic" idx="5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2" name="Google Shape;412;p75"/>
          <p:cNvSpPr>
            <a:spLocks noGrp="1"/>
          </p:cNvSpPr>
          <p:nvPr>
            <p:ph type="pic" idx="6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8844565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5">
  <p:cSld name="Image Holder #7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15" name="Google Shape;415;p76"/>
          <p:cNvSpPr>
            <a:spLocks noGrp="1"/>
          </p:cNvSpPr>
          <p:nvPr>
            <p:ph type="pic" idx="2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6" name="Google Shape;416;p76"/>
          <p:cNvSpPr>
            <a:spLocks noGrp="1"/>
          </p:cNvSpPr>
          <p:nvPr>
            <p:ph type="pic" idx="3"/>
          </p:nvPr>
        </p:nvSpPr>
        <p:spPr>
          <a:xfrm>
            <a:off x="1108363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7" name="Google Shape;417;p76"/>
          <p:cNvSpPr>
            <a:spLocks noGrp="1"/>
          </p:cNvSpPr>
          <p:nvPr>
            <p:ph type="pic" idx="4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18" name="Google Shape;418;p76"/>
          <p:cNvSpPr>
            <a:spLocks noGrp="1"/>
          </p:cNvSpPr>
          <p:nvPr>
            <p:ph type="pic" idx="5"/>
          </p:nvPr>
        </p:nvSpPr>
        <p:spPr>
          <a:xfrm>
            <a:off x="6114472" y="1142999"/>
            <a:ext cx="4971011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68117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6">
  <p:cSld name="Image Holder #7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1" name="Google Shape;421;p7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2" name="Google Shape;422;p77"/>
          <p:cNvSpPr>
            <a:spLocks noGrp="1"/>
          </p:cNvSpPr>
          <p:nvPr>
            <p:ph type="pic" idx="3"/>
          </p:nvPr>
        </p:nvSpPr>
        <p:spPr>
          <a:xfrm>
            <a:off x="3611418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3" name="Google Shape;423;p77"/>
          <p:cNvSpPr>
            <a:spLocks noGrp="1"/>
          </p:cNvSpPr>
          <p:nvPr>
            <p:ph type="pic" idx="4"/>
          </p:nvPr>
        </p:nvSpPr>
        <p:spPr>
          <a:xfrm>
            <a:off x="6114472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4" name="Google Shape;424;p77"/>
          <p:cNvSpPr>
            <a:spLocks noGrp="1"/>
          </p:cNvSpPr>
          <p:nvPr>
            <p:ph type="pic" idx="5"/>
          </p:nvPr>
        </p:nvSpPr>
        <p:spPr>
          <a:xfrm>
            <a:off x="6114472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5" name="Google Shape;425;p77"/>
          <p:cNvSpPr>
            <a:spLocks noGrp="1"/>
          </p:cNvSpPr>
          <p:nvPr>
            <p:ph type="pic" idx="6"/>
          </p:nvPr>
        </p:nvSpPr>
        <p:spPr>
          <a:xfrm>
            <a:off x="8617527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2466231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7">
  <p:cSld name="Image Holder #7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28" name="Google Shape;428;p78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29" name="Google Shape;429;p78"/>
          <p:cNvSpPr>
            <a:spLocks noGrp="1"/>
          </p:cNvSpPr>
          <p:nvPr>
            <p:ph type="pic" idx="3"/>
          </p:nvPr>
        </p:nvSpPr>
        <p:spPr>
          <a:xfrm>
            <a:off x="3611418" y="3439390"/>
            <a:ext cx="4971011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0" name="Google Shape;430;p78"/>
          <p:cNvSpPr>
            <a:spLocks noGrp="1"/>
          </p:cNvSpPr>
          <p:nvPr>
            <p:ph type="pic" idx="4"/>
          </p:nvPr>
        </p:nvSpPr>
        <p:spPr>
          <a:xfrm>
            <a:off x="1108363" y="3439390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1" name="Google Shape;431;p78"/>
          <p:cNvSpPr>
            <a:spLocks noGrp="1"/>
          </p:cNvSpPr>
          <p:nvPr>
            <p:ph type="pic" idx="5"/>
          </p:nvPr>
        </p:nvSpPr>
        <p:spPr>
          <a:xfrm>
            <a:off x="8617527" y="1142999"/>
            <a:ext cx="2466109" cy="455485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2" name="Google Shape;432;p78"/>
          <p:cNvSpPr>
            <a:spLocks noGrp="1"/>
          </p:cNvSpPr>
          <p:nvPr>
            <p:ph type="pic" idx="6"/>
          </p:nvPr>
        </p:nvSpPr>
        <p:spPr>
          <a:xfrm>
            <a:off x="6114472" y="1142999"/>
            <a:ext cx="2466109" cy="225742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25503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8">
  <p:cSld name="Image Holder #7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5" name="Google Shape;435;p79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2452803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9">
  <p:cSld name="Image Holder #7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8" name="Google Shape;438;p80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39" name="Google Shape;439;p80"/>
          <p:cNvSpPr>
            <a:spLocks noGrp="1"/>
          </p:cNvSpPr>
          <p:nvPr>
            <p:ph type="pic" idx="3"/>
          </p:nvPr>
        </p:nvSpPr>
        <p:spPr>
          <a:xfrm>
            <a:off x="453988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0" name="Google Shape;440;p80"/>
          <p:cNvSpPr>
            <a:spLocks noGrp="1"/>
          </p:cNvSpPr>
          <p:nvPr>
            <p:ph type="pic" idx="4"/>
          </p:nvPr>
        </p:nvSpPr>
        <p:spPr>
          <a:xfrm>
            <a:off x="6752201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1" name="Google Shape;441;p80"/>
          <p:cNvSpPr>
            <a:spLocks noGrp="1"/>
          </p:cNvSpPr>
          <p:nvPr>
            <p:ph type="pic" idx="5"/>
          </p:nvPr>
        </p:nvSpPr>
        <p:spPr>
          <a:xfrm>
            <a:off x="8964520" y="1142999"/>
            <a:ext cx="21058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690268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0">
  <p:cSld name="Image Holder #80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44" name="Google Shape;44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585E6E"/>
          </a:soli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3"/>
          </p:nvPr>
        </p:nvSpPr>
        <p:spPr>
          <a:xfrm>
            <a:off x="3118531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6" name="Google Shape;446;p81"/>
          <p:cNvSpPr>
            <a:spLocks noGrp="1"/>
          </p:cNvSpPr>
          <p:nvPr>
            <p:ph type="pic" idx="4"/>
          </p:nvPr>
        </p:nvSpPr>
        <p:spPr>
          <a:xfrm>
            <a:off x="5128700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7" name="Google Shape;447;p81"/>
          <p:cNvSpPr>
            <a:spLocks noGrp="1"/>
          </p:cNvSpPr>
          <p:nvPr>
            <p:ph type="pic" idx="5"/>
          </p:nvPr>
        </p:nvSpPr>
        <p:spPr>
          <a:xfrm>
            <a:off x="7138868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8" name="Google Shape;448;p81"/>
          <p:cNvSpPr>
            <a:spLocks noGrp="1"/>
          </p:cNvSpPr>
          <p:nvPr>
            <p:ph type="pic" idx="6"/>
          </p:nvPr>
        </p:nvSpPr>
        <p:spPr>
          <a:xfrm>
            <a:off x="9149037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49" name="Google Shape;449;p81"/>
          <p:cNvSpPr>
            <a:spLocks noGrp="1"/>
          </p:cNvSpPr>
          <p:nvPr>
            <p:ph type="pic" idx="7"/>
          </p:nvPr>
        </p:nvSpPr>
        <p:spPr>
          <a:xfrm>
            <a:off x="1108363" y="2431472"/>
            <a:ext cx="1934095" cy="199453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201872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1">
  <p:cSld name="Image Holder #8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2" name="Google Shape;452;p82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3" name="Google Shape;453;p82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4" name="Google Shape;454;p82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5" name="Google Shape;455;p82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7719449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2">
  <p:cSld name="Image Holder #8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58" name="Google Shape;458;p83"/>
          <p:cNvSpPr>
            <a:spLocks noGrp="1"/>
          </p:cNvSpPr>
          <p:nvPr>
            <p:ph type="pic" idx="2"/>
          </p:nvPr>
        </p:nvSpPr>
        <p:spPr>
          <a:xfrm>
            <a:off x="6861633" y="1709951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59" name="Google Shape;459;p83"/>
          <p:cNvSpPr>
            <a:spLocks noGrp="1"/>
          </p:cNvSpPr>
          <p:nvPr>
            <p:ph type="pic" idx="3"/>
          </p:nvPr>
        </p:nvSpPr>
        <p:spPr>
          <a:xfrm>
            <a:off x="9632583" y="171037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0" name="Google Shape;460;p83"/>
          <p:cNvSpPr>
            <a:spLocks noGrp="1"/>
          </p:cNvSpPr>
          <p:nvPr>
            <p:ph type="pic" idx="4"/>
          </p:nvPr>
        </p:nvSpPr>
        <p:spPr>
          <a:xfrm>
            <a:off x="8247108" y="887118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1" name="Google Shape;461;p83"/>
          <p:cNvSpPr>
            <a:spLocks noGrp="1"/>
          </p:cNvSpPr>
          <p:nvPr>
            <p:ph type="pic" idx="5"/>
          </p:nvPr>
        </p:nvSpPr>
        <p:spPr>
          <a:xfrm>
            <a:off x="8247108" y="4184673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2" name="Google Shape;462;p83"/>
          <p:cNvSpPr>
            <a:spLocks noGrp="1"/>
          </p:cNvSpPr>
          <p:nvPr>
            <p:ph type="pic" idx="6"/>
          </p:nvPr>
        </p:nvSpPr>
        <p:spPr>
          <a:xfrm>
            <a:off x="9632583" y="3360047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3" name="Google Shape;463;p83"/>
          <p:cNvSpPr>
            <a:spLocks noGrp="1"/>
          </p:cNvSpPr>
          <p:nvPr>
            <p:ph type="pic" idx="7"/>
          </p:nvPr>
        </p:nvSpPr>
        <p:spPr>
          <a:xfrm>
            <a:off x="6861633" y="3361842"/>
            <a:ext cx="1451053" cy="1496399"/>
          </a:xfrm>
          <a:prstGeom prst="ellipse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665805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3">
  <p:cSld name="Image Holder #8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6" name="Google Shape;466;p84"/>
          <p:cNvSpPr>
            <a:spLocks noGrp="1"/>
          </p:cNvSpPr>
          <p:nvPr>
            <p:ph type="pic" idx="2"/>
          </p:nvPr>
        </p:nvSpPr>
        <p:spPr>
          <a:xfrm>
            <a:off x="1108363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7" name="Google Shape;467;p84"/>
          <p:cNvSpPr>
            <a:spLocks noGrp="1"/>
          </p:cNvSpPr>
          <p:nvPr>
            <p:ph type="pic" idx="3"/>
          </p:nvPr>
        </p:nvSpPr>
        <p:spPr>
          <a:xfrm>
            <a:off x="3639127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8" name="Google Shape;468;p84"/>
          <p:cNvSpPr>
            <a:spLocks noGrp="1"/>
          </p:cNvSpPr>
          <p:nvPr>
            <p:ph type="pic" idx="4"/>
          </p:nvPr>
        </p:nvSpPr>
        <p:spPr>
          <a:xfrm>
            <a:off x="6169890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69" name="Google Shape;469;p84"/>
          <p:cNvSpPr>
            <a:spLocks noGrp="1"/>
          </p:cNvSpPr>
          <p:nvPr>
            <p:ph type="pic" idx="5"/>
          </p:nvPr>
        </p:nvSpPr>
        <p:spPr>
          <a:xfrm>
            <a:off x="8700654" y="1240047"/>
            <a:ext cx="2382982" cy="21889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935386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4">
  <p:cSld name="Image Holder #8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2" name="Google Shape;472;p85"/>
          <p:cNvSpPr>
            <a:spLocks noGrp="1"/>
          </p:cNvSpPr>
          <p:nvPr>
            <p:ph type="pic" idx="2"/>
          </p:nvPr>
        </p:nvSpPr>
        <p:spPr>
          <a:xfrm>
            <a:off x="110836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3" name="Google Shape;473;p85"/>
          <p:cNvSpPr>
            <a:spLocks noGrp="1"/>
          </p:cNvSpPr>
          <p:nvPr>
            <p:ph type="pic" idx="3"/>
          </p:nvPr>
        </p:nvSpPr>
        <p:spPr>
          <a:xfrm>
            <a:off x="3158836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4" name="Google Shape;474;p85"/>
          <p:cNvSpPr>
            <a:spLocks noGrp="1"/>
          </p:cNvSpPr>
          <p:nvPr>
            <p:ph type="pic" idx="4"/>
          </p:nvPr>
        </p:nvSpPr>
        <p:spPr>
          <a:xfrm>
            <a:off x="5209309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5" name="Google Shape;475;p85"/>
          <p:cNvSpPr>
            <a:spLocks noGrp="1"/>
          </p:cNvSpPr>
          <p:nvPr>
            <p:ph type="pic" idx="5"/>
          </p:nvPr>
        </p:nvSpPr>
        <p:spPr>
          <a:xfrm>
            <a:off x="7259782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6" name="Google Shape;476;p85"/>
          <p:cNvSpPr>
            <a:spLocks noGrp="1"/>
          </p:cNvSpPr>
          <p:nvPr>
            <p:ph type="pic" idx="6"/>
          </p:nvPr>
        </p:nvSpPr>
        <p:spPr>
          <a:xfrm>
            <a:off x="9310254" y="1600200"/>
            <a:ext cx="1773382" cy="1828800"/>
          </a:xfrm>
          <a:prstGeom prst="ellipse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278145292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5">
  <p:cSld name="Image Holder #85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79" name="Google Shape;479;p86"/>
          <p:cNvSpPr>
            <a:spLocks noGrp="1"/>
          </p:cNvSpPr>
          <p:nvPr>
            <p:ph type="pic" idx="2"/>
          </p:nvPr>
        </p:nvSpPr>
        <p:spPr>
          <a:xfrm>
            <a:off x="1108363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0" name="Google Shape;480;p86"/>
          <p:cNvSpPr>
            <a:spLocks noGrp="1"/>
          </p:cNvSpPr>
          <p:nvPr>
            <p:ph type="pic" idx="3"/>
          </p:nvPr>
        </p:nvSpPr>
        <p:spPr>
          <a:xfrm>
            <a:off x="3640806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1" name="Google Shape;481;p86"/>
          <p:cNvSpPr>
            <a:spLocks noGrp="1"/>
          </p:cNvSpPr>
          <p:nvPr>
            <p:ph type="pic" idx="4"/>
          </p:nvPr>
        </p:nvSpPr>
        <p:spPr>
          <a:xfrm>
            <a:off x="6173249" y="1350821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2" name="Google Shape;482;p86"/>
          <p:cNvSpPr>
            <a:spLocks noGrp="1"/>
          </p:cNvSpPr>
          <p:nvPr>
            <p:ph type="pic" idx="5"/>
          </p:nvPr>
        </p:nvSpPr>
        <p:spPr>
          <a:xfrm>
            <a:off x="8705691" y="1340429"/>
            <a:ext cx="2377945" cy="2847109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272536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6">
  <p:cSld name="Image Holder #8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5" name="Google Shape;485;p87"/>
          <p:cNvSpPr>
            <a:spLocks noGrp="1"/>
          </p:cNvSpPr>
          <p:nvPr>
            <p:ph type="pic" idx="2"/>
          </p:nvPr>
        </p:nvSpPr>
        <p:spPr>
          <a:xfrm>
            <a:off x="1108363" y="1153390"/>
            <a:ext cx="3879273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0282674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7">
  <p:cSld name="Image Holder #87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88" name="Google Shape;488;p8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1219200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6405383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8">
  <p:cSld name="Image Holder #8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1" name="Google Shape;491;p89"/>
          <p:cNvSpPr>
            <a:spLocks noGrp="1"/>
          </p:cNvSpPr>
          <p:nvPr>
            <p:ph type="pic" idx="2"/>
          </p:nvPr>
        </p:nvSpPr>
        <p:spPr>
          <a:xfrm>
            <a:off x="1108363" y="1143000"/>
            <a:ext cx="2770909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979564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9">
  <p:cSld name="Image Holder #8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4" name="Google Shape;494;p90"/>
          <p:cNvSpPr>
            <a:spLocks noGrp="1"/>
          </p:cNvSpPr>
          <p:nvPr>
            <p:ph type="pic" idx="2"/>
          </p:nvPr>
        </p:nvSpPr>
        <p:spPr>
          <a:xfrm>
            <a:off x="0" y="0"/>
            <a:ext cx="3879273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7021848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">
  <p:cSld name="90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7" name="Google Shape;497;p91"/>
          <p:cNvSpPr>
            <a:spLocks noGrp="1"/>
          </p:cNvSpPr>
          <p:nvPr>
            <p:ph type="pic" idx="2"/>
          </p:nvPr>
        </p:nvSpPr>
        <p:spPr>
          <a:xfrm>
            <a:off x="1108362" y="1142998"/>
            <a:ext cx="3325091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8" name="Google Shape;498;p91"/>
          <p:cNvSpPr>
            <a:spLocks noGrp="1"/>
          </p:cNvSpPr>
          <p:nvPr>
            <p:ph type="pic" idx="3"/>
          </p:nvPr>
        </p:nvSpPr>
        <p:spPr>
          <a:xfrm>
            <a:off x="4433454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499" name="Google Shape;499;p91"/>
          <p:cNvSpPr>
            <a:spLocks noGrp="1"/>
          </p:cNvSpPr>
          <p:nvPr>
            <p:ph type="pic" idx="4"/>
          </p:nvPr>
        </p:nvSpPr>
        <p:spPr>
          <a:xfrm>
            <a:off x="6096000" y="1143000"/>
            <a:ext cx="1662545" cy="1714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0" name="Google Shape;500;p91"/>
          <p:cNvSpPr>
            <a:spLocks noGrp="1"/>
          </p:cNvSpPr>
          <p:nvPr>
            <p:ph type="pic" idx="5"/>
          </p:nvPr>
        </p:nvSpPr>
        <p:spPr>
          <a:xfrm>
            <a:off x="9975273" y="2857499"/>
            <a:ext cx="2216727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1" name="Google Shape;501;p91"/>
          <p:cNvSpPr>
            <a:spLocks noGrp="1"/>
          </p:cNvSpPr>
          <p:nvPr>
            <p:ph type="pic" idx="6"/>
          </p:nvPr>
        </p:nvSpPr>
        <p:spPr>
          <a:xfrm>
            <a:off x="4433454" y="2857498"/>
            <a:ext cx="5541818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6806113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1">
  <p:cSld name="Image Holder #9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4" name="Google Shape;504;p92"/>
          <p:cNvSpPr>
            <a:spLocks noGrp="1"/>
          </p:cNvSpPr>
          <p:nvPr>
            <p:ph type="pic" idx="2"/>
          </p:nvPr>
        </p:nvSpPr>
        <p:spPr>
          <a:xfrm>
            <a:off x="3878013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5" name="Google Shape;505;p92"/>
          <p:cNvSpPr>
            <a:spLocks noGrp="1"/>
          </p:cNvSpPr>
          <p:nvPr>
            <p:ph type="pic" idx="3"/>
          </p:nvPr>
        </p:nvSpPr>
        <p:spPr>
          <a:xfrm>
            <a:off x="6124969" y="1142999"/>
            <a:ext cx="2189018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0935061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2">
  <p:cSld name="Image Holder #9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08" name="Google Shape;508;p93"/>
          <p:cNvSpPr>
            <a:spLocks noGrp="1"/>
          </p:cNvSpPr>
          <p:nvPr>
            <p:ph type="pic" idx="2"/>
          </p:nvPr>
        </p:nvSpPr>
        <p:spPr>
          <a:xfrm>
            <a:off x="1108364" y="1143000"/>
            <a:ext cx="4987636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3706555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3">
  <p:cSld name="Image Holder #9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1" name="Google Shape;511;p94"/>
          <p:cNvSpPr>
            <a:spLocks noGrp="1"/>
          </p:cNvSpPr>
          <p:nvPr>
            <p:ph type="pic" idx="2"/>
          </p:nvPr>
        </p:nvSpPr>
        <p:spPr>
          <a:xfrm>
            <a:off x="0" y="0"/>
            <a:ext cx="5541818" cy="4563601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1040725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4">
  <p:cSld name="Image Holder #94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4" name="Google Shape;514;p95"/>
          <p:cNvSpPr>
            <a:spLocks noGrp="1"/>
          </p:cNvSpPr>
          <p:nvPr>
            <p:ph type="pic" idx="2"/>
          </p:nvPr>
        </p:nvSpPr>
        <p:spPr>
          <a:xfrm>
            <a:off x="1681984" y="1380278"/>
            <a:ext cx="5120327" cy="399854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9267431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5">
  <p:cSld name="Image Holder #95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17" name="Google Shape;517;p96"/>
          <p:cNvSpPr>
            <a:spLocks noGrp="1"/>
          </p:cNvSpPr>
          <p:nvPr>
            <p:ph type="pic" idx="2"/>
          </p:nvPr>
        </p:nvSpPr>
        <p:spPr>
          <a:xfrm>
            <a:off x="1279929" y="1488932"/>
            <a:ext cx="2838402" cy="3860153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11293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6">
  <p:cSld name="Image Holder #9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0" name="Google Shape;520;p97"/>
          <p:cNvSpPr>
            <a:spLocks noGrp="1"/>
          </p:cNvSpPr>
          <p:nvPr>
            <p:ph type="pic" idx="2"/>
          </p:nvPr>
        </p:nvSpPr>
        <p:spPr>
          <a:xfrm>
            <a:off x="6015059" y="1348924"/>
            <a:ext cx="4916449" cy="325669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9324897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0408736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0345124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1252081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0">
  <p:cSld name="Image Holder #100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3" name="Google Shape;533;p101"/>
          <p:cNvSpPr>
            <a:spLocks noGrp="1"/>
          </p:cNvSpPr>
          <p:nvPr>
            <p:ph type="pic" idx="2"/>
          </p:nvPr>
        </p:nvSpPr>
        <p:spPr>
          <a:xfrm>
            <a:off x="3876310" y="2512072"/>
            <a:ext cx="4360353" cy="28779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8607481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1">
  <p:cSld name="Image Holder #10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6" name="Google Shape;536;p10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37" name="Google Shape;537;p102"/>
          <p:cNvSpPr>
            <a:spLocks noGrp="1"/>
          </p:cNvSpPr>
          <p:nvPr>
            <p:ph type="pic" idx="3"/>
          </p:nvPr>
        </p:nvSpPr>
        <p:spPr>
          <a:xfrm>
            <a:off x="6150225" y="1341154"/>
            <a:ext cx="4357497" cy="2861052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2163159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2">
  <p:cSld name="Image Holder #10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0" name="Google Shape;540;p103"/>
          <p:cNvSpPr>
            <a:spLocks noGrp="1"/>
          </p:cNvSpPr>
          <p:nvPr>
            <p:ph type="pic" idx="2"/>
          </p:nvPr>
        </p:nvSpPr>
        <p:spPr>
          <a:xfrm>
            <a:off x="1573320" y="1255498"/>
            <a:ext cx="5196392" cy="414573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5893286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3">
  <p:cSld name="Image Holder #10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3" name="Google Shape;543;p104"/>
          <p:cNvSpPr>
            <a:spLocks noGrp="1"/>
          </p:cNvSpPr>
          <p:nvPr>
            <p:ph type="pic" idx="2"/>
          </p:nvPr>
        </p:nvSpPr>
        <p:spPr>
          <a:xfrm>
            <a:off x="4284160" y="1422186"/>
            <a:ext cx="2865872" cy="39678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44" name="Google Shape;544;p104"/>
          <p:cNvSpPr>
            <a:spLocks noGrp="1"/>
          </p:cNvSpPr>
          <p:nvPr>
            <p:ph type="pic" idx="3"/>
          </p:nvPr>
        </p:nvSpPr>
        <p:spPr>
          <a:xfrm>
            <a:off x="407365" y="2596951"/>
            <a:ext cx="4547673" cy="356628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1777276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4">
  <p:cSld name="Image Holder #104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47" name="Google Shape;547;p105"/>
          <p:cNvSpPr>
            <a:spLocks noGrp="1"/>
          </p:cNvSpPr>
          <p:nvPr>
            <p:ph type="pic" idx="2"/>
          </p:nvPr>
        </p:nvSpPr>
        <p:spPr>
          <a:xfrm>
            <a:off x="-825839" y="1390532"/>
            <a:ext cx="6429656" cy="4062144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269500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5">
  <p:cSld name="Image Holder #105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0" name="Google Shape;550;p106"/>
          <p:cNvSpPr>
            <a:spLocks noGrp="1"/>
          </p:cNvSpPr>
          <p:nvPr>
            <p:ph type="pic" idx="2"/>
          </p:nvPr>
        </p:nvSpPr>
        <p:spPr>
          <a:xfrm>
            <a:off x="-543315" y="1348247"/>
            <a:ext cx="5568584" cy="389610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1" name="Google Shape;551;p106"/>
          <p:cNvSpPr>
            <a:spLocks noGrp="1"/>
          </p:cNvSpPr>
          <p:nvPr>
            <p:ph type="pic" idx="3"/>
          </p:nvPr>
        </p:nvSpPr>
        <p:spPr>
          <a:xfrm>
            <a:off x="4001120" y="2594468"/>
            <a:ext cx="1508099" cy="27731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8780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7">
  <p:cSld name="Image Holder #97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3" name="Google Shape;523;p98"/>
          <p:cNvSpPr>
            <a:spLocks noGrp="1"/>
          </p:cNvSpPr>
          <p:nvPr>
            <p:ph type="pic" idx="2"/>
          </p:nvPr>
        </p:nvSpPr>
        <p:spPr>
          <a:xfrm>
            <a:off x="1323394" y="1361720"/>
            <a:ext cx="4913868" cy="3080058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6">
  <p:cSld name="Image Holder #10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4" name="Google Shape;554;p107"/>
          <p:cNvSpPr>
            <a:spLocks noGrp="1"/>
          </p:cNvSpPr>
          <p:nvPr>
            <p:ph type="pic" idx="2"/>
          </p:nvPr>
        </p:nvSpPr>
        <p:spPr>
          <a:xfrm>
            <a:off x="6248315" y="1488424"/>
            <a:ext cx="2857652" cy="394642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55" name="Google Shape;555;p107"/>
          <p:cNvSpPr>
            <a:spLocks noGrp="1"/>
          </p:cNvSpPr>
          <p:nvPr>
            <p:ph type="pic" idx="3"/>
          </p:nvPr>
        </p:nvSpPr>
        <p:spPr>
          <a:xfrm>
            <a:off x="7062940" y="2916188"/>
            <a:ext cx="3913888" cy="2709165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2161157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7">
  <p:cSld name="Image Holder #10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58" name="Google Shape;558;p108"/>
          <p:cNvSpPr>
            <a:spLocks noGrp="1"/>
          </p:cNvSpPr>
          <p:nvPr>
            <p:ph type="pic" idx="2"/>
          </p:nvPr>
        </p:nvSpPr>
        <p:spPr>
          <a:xfrm>
            <a:off x="5104398" y="1643025"/>
            <a:ext cx="1958704" cy="366378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3205424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8">
  <p:cSld name="Image Holder #108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1" name="Google Shape;561;p109"/>
          <p:cNvSpPr>
            <a:spLocks noGrp="1"/>
          </p:cNvSpPr>
          <p:nvPr>
            <p:ph type="pic" idx="2"/>
          </p:nvPr>
        </p:nvSpPr>
        <p:spPr>
          <a:xfrm>
            <a:off x="1108364" y="1148150"/>
            <a:ext cx="4987417" cy="4566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0283367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">
  <p:cSld name="Image Holder #9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6679712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40254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7">
  <p:cSld name="Image Holder #17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08364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9" name="Google Shape;19;p4"/>
          <p:cNvSpPr>
            <a:spLocks noGrp="1"/>
          </p:cNvSpPr>
          <p:nvPr>
            <p:ph type="pic" idx="3"/>
          </p:nvPr>
        </p:nvSpPr>
        <p:spPr>
          <a:xfrm>
            <a:off x="2781993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0" name="Google Shape;20;p4"/>
          <p:cNvSpPr>
            <a:spLocks noGrp="1"/>
          </p:cNvSpPr>
          <p:nvPr>
            <p:ph type="pic" idx="4"/>
          </p:nvPr>
        </p:nvSpPr>
        <p:spPr>
          <a:xfrm>
            <a:off x="4455622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1" name="Google Shape;21;p4"/>
          <p:cNvSpPr>
            <a:spLocks noGrp="1"/>
          </p:cNvSpPr>
          <p:nvPr>
            <p:ph type="pic" idx="5"/>
          </p:nvPr>
        </p:nvSpPr>
        <p:spPr>
          <a:xfrm>
            <a:off x="6129251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2" name="Google Shape;22;p4"/>
          <p:cNvSpPr>
            <a:spLocks noGrp="1"/>
          </p:cNvSpPr>
          <p:nvPr>
            <p:ph type="pic" idx="6"/>
          </p:nvPr>
        </p:nvSpPr>
        <p:spPr>
          <a:xfrm>
            <a:off x="9476509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3" name="Google Shape;23;p4"/>
          <p:cNvSpPr>
            <a:spLocks noGrp="1"/>
          </p:cNvSpPr>
          <p:nvPr>
            <p:ph type="pic" idx="7"/>
          </p:nvPr>
        </p:nvSpPr>
        <p:spPr>
          <a:xfrm>
            <a:off x="7802880" y="1413158"/>
            <a:ext cx="1607127" cy="222885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768111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0">
  <p:cSld name="Image Holder #50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7" name="Google Shape;27;p5"/>
          <p:cNvSpPr>
            <a:spLocks noGrp="1"/>
          </p:cNvSpPr>
          <p:nvPr>
            <p:ph type="pic" idx="3"/>
          </p:nvPr>
        </p:nvSpPr>
        <p:spPr>
          <a:xfrm>
            <a:off x="3325090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8" name="Google Shape;28;p5"/>
          <p:cNvSpPr>
            <a:spLocks noGrp="1"/>
          </p:cNvSpPr>
          <p:nvPr>
            <p:ph type="pic" idx="4"/>
          </p:nvPr>
        </p:nvSpPr>
        <p:spPr>
          <a:xfrm>
            <a:off x="5541818" y="1142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7758545" y="1142999"/>
            <a:ext cx="3325091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0" name="Google Shape;30;p5"/>
          <p:cNvSpPr>
            <a:spLocks noGrp="1"/>
          </p:cNvSpPr>
          <p:nvPr>
            <p:ph type="pic" idx="6"/>
          </p:nvPr>
        </p:nvSpPr>
        <p:spPr>
          <a:xfrm>
            <a:off x="1108363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7"/>
          </p:nvPr>
        </p:nvSpPr>
        <p:spPr>
          <a:xfrm>
            <a:off x="3325090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32" name="Google Shape;32;p5"/>
          <p:cNvSpPr>
            <a:spLocks noGrp="1"/>
          </p:cNvSpPr>
          <p:nvPr>
            <p:ph type="pic" idx="8"/>
          </p:nvPr>
        </p:nvSpPr>
        <p:spPr>
          <a:xfrm>
            <a:off x="5541818" y="3428999"/>
            <a:ext cx="2216727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7031882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51500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1108363" y="1142999"/>
            <a:ext cx="498763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3003447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">
  <p:cSld name="Image Holder #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143000"/>
            <a:ext cx="6096000" cy="4581525"/>
          </a:xfrm>
          <a:prstGeom prst="rect">
            <a:avLst/>
          </a:prstGeom>
          <a:solidFill>
            <a:srgbClr val="3C414C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5340558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8">
  <p:cSld name="Image Holder #98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6" name="Google Shape;52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27" name="Google Shape;527;p99"/>
          <p:cNvSpPr>
            <a:spLocks noGrp="1"/>
          </p:cNvSpPr>
          <p:nvPr>
            <p:ph type="pic" idx="3"/>
          </p:nvPr>
        </p:nvSpPr>
        <p:spPr>
          <a:xfrm>
            <a:off x="-412920" y="1234982"/>
            <a:ext cx="5693437" cy="4020577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">
  <p:cSld name="Image Holder #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3" name="Google Shape;43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8085604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3">
  <p:cSld name="Image Holder #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1000502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5">
  <p:cSld name="Image Holder #5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-1" y="1143000"/>
            <a:ext cx="8866910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8866909" y="1143000"/>
            <a:ext cx="3325091" cy="2286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3211114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6">
  <p:cSld name="Image Holder #6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7758546" y="0"/>
            <a:ext cx="2216727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5541818" y="4000500"/>
            <a:ext cx="2216727" cy="285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9975273" y="4000500"/>
            <a:ext cx="2216727" cy="2857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9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7" name="Google Shape;57;p12"/>
          <p:cNvSpPr>
            <a:spLocks noGrp="1"/>
          </p:cNvSpPr>
          <p:nvPr>
            <p:ph type="pic" idx="3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4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216095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7">
  <p:cSld name="Image Holder #7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5801679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8">
  <p:cSld name="Image Holder #8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324665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0">
  <p:cSld name="Image Holder #10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68" name="Google Shape;68;p1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200552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1">
  <p:cSld name="Image Holder #1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0"/>
            <a:ext cx="8866909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034729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2">
  <p:cSld name="Image Holder #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solidFill>
            <a:srgbClr val="3C41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5" name="Google Shape;75;p17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6" name="Google Shape;76;p1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77" name="Google Shape;77;p17"/>
          <p:cNvSpPr>
            <a:spLocks noGrp="1"/>
          </p:cNvSpPr>
          <p:nvPr>
            <p:ph type="pic" idx="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7838918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3">
  <p:cSld name="Image Holder #1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" y="-51953"/>
            <a:ext cx="6151417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03682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99">
  <p:cSld name="Image Holder #9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30" name="Google Shape;530;p100"/>
          <p:cNvSpPr>
            <a:spLocks noGrp="1"/>
          </p:cNvSpPr>
          <p:nvPr>
            <p:ph type="pic" idx="2"/>
          </p:nvPr>
        </p:nvSpPr>
        <p:spPr>
          <a:xfrm>
            <a:off x="3995481" y="1418021"/>
            <a:ext cx="4284648" cy="2903126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4">
  <p:cSld name="Image Holder #1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6700560" y="0"/>
            <a:ext cx="5541819" cy="6343649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2360948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5">
  <p:cSld name="Image Holder #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6" name="Google Shape;86;p20"/>
          <p:cNvSpPr>
            <a:spLocks noGrp="1"/>
          </p:cNvSpPr>
          <p:nvPr>
            <p:ph type="pic" idx="2"/>
          </p:nvPr>
        </p:nvSpPr>
        <p:spPr>
          <a:xfrm>
            <a:off x="6096000" y="1143000"/>
            <a:ext cx="6096000" cy="4572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142342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6">
  <p:cSld name="Image Holder #1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89" name="Google Shape;89;p21"/>
          <p:cNvSpPr>
            <a:spLocks noGrp="1"/>
          </p:cNvSpPr>
          <p:nvPr>
            <p:ph type="pic" idx="2"/>
          </p:nvPr>
        </p:nvSpPr>
        <p:spPr>
          <a:xfrm>
            <a:off x="5541818" y="0"/>
            <a:ext cx="6650182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2891055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8">
  <p:cSld name="Image Holder #1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5" name="Google Shape;95;p22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145600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19">
  <p:cSld name="Image Holder #19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1108363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99" name="Google Shape;99;p23"/>
          <p:cNvSpPr>
            <a:spLocks noGrp="1"/>
          </p:cNvSpPr>
          <p:nvPr>
            <p:ph type="pic" idx="3"/>
          </p:nvPr>
        </p:nvSpPr>
        <p:spPr>
          <a:xfrm>
            <a:off x="3617295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126227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1" name="Google Shape;101;p23"/>
          <p:cNvSpPr>
            <a:spLocks noGrp="1"/>
          </p:cNvSpPr>
          <p:nvPr>
            <p:ph type="pic" idx="5"/>
          </p:nvPr>
        </p:nvSpPr>
        <p:spPr>
          <a:xfrm>
            <a:off x="8635160" y="1315529"/>
            <a:ext cx="2449484" cy="3429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7820475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1">
  <p:cSld name="Image Holder #2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-1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047999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554489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2">
  <p:cSld name="Image Holder #2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3048000" cy="68580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2160673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3">
  <p:cSld name="Image Holder #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657599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206836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5"/>
          </p:nvPr>
        </p:nvSpPr>
        <p:spPr>
          <a:xfrm>
            <a:off x="8756072" y="1475507"/>
            <a:ext cx="2327564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477843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4">
  <p:cSld name="Image Holder #2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4226102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#25">
  <p:cSld name="Image Holder #2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123" name="Google Shape;123;p28"/>
          <p:cNvSpPr>
            <a:spLocks noGrp="1"/>
          </p:cNvSpPr>
          <p:nvPr>
            <p:ph type="pic" idx="2"/>
          </p:nvPr>
        </p:nvSpPr>
        <p:spPr>
          <a:xfrm>
            <a:off x="1108363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4" name="Google Shape;124;p28"/>
          <p:cNvSpPr>
            <a:spLocks noGrp="1"/>
          </p:cNvSpPr>
          <p:nvPr>
            <p:ph type="pic" idx="3"/>
          </p:nvPr>
        </p:nvSpPr>
        <p:spPr>
          <a:xfrm>
            <a:off x="4524699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  <p:sp>
        <p:nvSpPr>
          <p:cNvPr id="125" name="Google Shape;125;p28"/>
          <p:cNvSpPr>
            <a:spLocks noGrp="1"/>
          </p:cNvSpPr>
          <p:nvPr>
            <p:ph type="pic" idx="4"/>
          </p:nvPr>
        </p:nvSpPr>
        <p:spPr>
          <a:xfrm>
            <a:off x="7948590" y="1475507"/>
            <a:ext cx="3142603" cy="2857500"/>
          </a:xfrm>
          <a:prstGeom prst="rect">
            <a:avLst/>
          </a:prstGeom>
          <a:solidFill>
            <a:srgbClr val="3C414C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034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98.xml"/><Relationship Id="rId21" Type="http://schemas.openxmlformats.org/officeDocument/2006/relationships/slideLayout" Target="../slideLayouts/slideLayout993.xml"/><Relationship Id="rId42" Type="http://schemas.openxmlformats.org/officeDocument/2006/relationships/slideLayout" Target="../slideLayouts/slideLayout1014.xml"/><Relationship Id="rId47" Type="http://schemas.openxmlformats.org/officeDocument/2006/relationships/slideLayout" Target="../slideLayouts/slideLayout1019.xml"/><Relationship Id="rId63" Type="http://schemas.openxmlformats.org/officeDocument/2006/relationships/slideLayout" Target="../slideLayouts/slideLayout1035.xml"/><Relationship Id="rId68" Type="http://schemas.openxmlformats.org/officeDocument/2006/relationships/slideLayout" Target="../slideLayouts/slideLayout1040.xml"/><Relationship Id="rId84" Type="http://schemas.openxmlformats.org/officeDocument/2006/relationships/slideLayout" Target="../slideLayouts/slideLayout1056.xml"/><Relationship Id="rId89" Type="http://schemas.openxmlformats.org/officeDocument/2006/relationships/slideLayout" Target="../slideLayouts/slideLayout1061.xml"/><Relationship Id="rId16" Type="http://schemas.openxmlformats.org/officeDocument/2006/relationships/slideLayout" Target="../slideLayouts/slideLayout988.xml"/><Relationship Id="rId107" Type="http://schemas.openxmlformats.org/officeDocument/2006/relationships/slideLayout" Target="../slideLayouts/slideLayout1079.xml"/><Relationship Id="rId11" Type="http://schemas.openxmlformats.org/officeDocument/2006/relationships/slideLayout" Target="../slideLayouts/slideLayout983.xml"/><Relationship Id="rId32" Type="http://schemas.openxmlformats.org/officeDocument/2006/relationships/slideLayout" Target="../slideLayouts/slideLayout1004.xml"/><Relationship Id="rId37" Type="http://schemas.openxmlformats.org/officeDocument/2006/relationships/slideLayout" Target="../slideLayouts/slideLayout1009.xml"/><Relationship Id="rId53" Type="http://schemas.openxmlformats.org/officeDocument/2006/relationships/slideLayout" Target="../slideLayouts/slideLayout1025.xml"/><Relationship Id="rId58" Type="http://schemas.openxmlformats.org/officeDocument/2006/relationships/slideLayout" Target="../slideLayouts/slideLayout1030.xml"/><Relationship Id="rId74" Type="http://schemas.openxmlformats.org/officeDocument/2006/relationships/slideLayout" Target="../slideLayouts/slideLayout1046.xml"/><Relationship Id="rId79" Type="http://schemas.openxmlformats.org/officeDocument/2006/relationships/slideLayout" Target="../slideLayouts/slideLayout1051.xml"/><Relationship Id="rId102" Type="http://schemas.openxmlformats.org/officeDocument/2006/relationships/slideLayout" Target="../slideLayouts/slideLayout1074.xml"/><Relationship Id="rId5" Type="http://schemas.openxmlformats.org/officeDocument/2006/relationships/slideLayout" Target="../slideLayouts/slideLayout977.xml"/><Relationship Id="rId90" Type="http://schemas.openxmlformats.org/officeDocument/2006/relationships/slideLayout" Target="../slideLayouts/slideLayout1062.xml"/><Relationship Id="rId95" Type="http://schemas.openxmlformats.org/officeDocument/2006/relationships/slideLayout" Target="../slideLayouts/slideLayout1067.xml"/><Relationship Id="rId22" Type="http://schemas.openxmlformats.org/officeDocument/2006/relationships/slideLayout" Target="../slideLayouts/slideLayout994.xml"/><Relationship Id="rId27" Type="http://schemas.openxmlformats.org/officeDocument/2006/relationships/slideLayout" Target="../slideLayouts/slideLayout999.xml"/><Relationship Id="rId43" Type="http://schemas.openxmlformats.org/officeDocument/2006/relationships/slideLayout" Target="../slideLayouts/slideLayout1015.xml"/><Relationship Id="rId48" Type="http://schemas.openxmlformats.org/officeDocument/2006/relationships/slideLayout" Target="../slideLayouts/slideLayout1020.xml"/><Relationship Id="rId64" Type="http://schemas.openxmlformats.org/officeDocument/2006/relationships/slideLayout" Target="../slideLayouts/slideLayout1036.xml"/><Relationship Id="rId69" Type="http://schemas.openxmlformats.org/officeDocument/2006/relationships/slideLayout" Target="../slideLayouts/slideLayout1041.xml"/><Relationship Id="rId80" Type="http://schemas.openxmlformats.org/officeDocument/2006/relationships/slideLayout" Target="../slideLayouts/slideLayout1052.xml"/><Relationship Id="rId85" Type="http://schemas.openxmlformats.org/officeDocument/2006/relationships/slideLayout" Target="../slideLayouts/slideLayout1057.xml"/><Relationship Id="rId12" Type="http://schemas.openxmlformats.org/officeDocument/2006/relationships/slideLayout" Target="../slideLayouts/slideLayout984.xml"/><Relationship Id="rId17" Type="http://schemas.openxmlformats.org/officeDocument/2006/relationships/slideLayout" Target="../slideLayouts/slideLayout989.xml"/><Relationship Id="rId33" Type="http://schemas.openxmlformats.org/officeDocument/2006/relationships/slideLayout" Target="../slideLayouts/slideLayout1005.xml"/><Relationship Id="rId38" Type="http://schemas.openxmlformats.org/officeDocument/2006/relationships/slideLayout" Target="../slideLayouts/slideLayout1010.xml"/><Relationship Id="rId59" Type="http://schemas.openxmlformats.org/officeDocument/2006/relationships/slideLayout" Target="../slideLayouts/slideLayout1031.xml"/><Relationship Id="rId103" Type="http://schemas.openxmlformats.org/officeDocument/2006/relationships/slideLayout" Target="../slideLayouts/slideLayout1075.xml"/><Relationship Id="rId108" Type="http://schemas.openxmlformats.org/officeDocument/2006/relationships/slideLayout" Target="../slideLayouts/slideLayout1080.xml"/><Relationship Id="rId54" Type="http://schemas.openxmlformats.org/officeDocument/2006/relationships/slideLayout" Target="../slideLayouts/slideLayout1026.xml"/><Relationship Id="rId70" Type="http://schemas.openxmlformats.org/officeDocument/2006/relationships/slideLayout" Target="../slideLayouts/slideLayout1042.xml"/><Relationship Id="rId75" Type="http://schemas.openxmlformats.org/officeDocument/2006/relationships/slideLayout" Target="../slideLayouts/slideLayout1047.xml"/><Relationship Id="rId91" Type="http://schemas.openxmlformats.org/officeDocument/2006/relationships/slideLayout" Target="../slideLayouts/slideLayout1063.xml"/><Relationship Id="rId96" Type="http://schemas.openxmlformats.org/officeDocument/2006/relationships/slideLayout" Target="../slideLayouts/slideLayout1068.xml"/><Relationship Id="rId1" Type="http://schemas.openxmlformats.org/officeDocument/2006/relationships/slideLayout" Target="../slideLayouts/slideLayout973.xml"/><Relationship Id="rId6" Type="http://schemas.openxmlformats.org/officeDocument/2006/relationships/slideLayout" Target="../slideLayouts/slideLayout978.xml"/><Relationship Id="rId15" Type="http://schemas.openxmlformats.org/officeDocument/2006/relationships/slideLayout" Target="../slideLayouts/slideLayout987.xml"/><Relationship Id="rId23" Type="http://schemas.openxmlformats.org/officeDocument/2006/relationships/slideLayout" Target="../slideLayouts/slideLayout995.xml"/><Relationship Id="rId28" Type="http://schemas.openxmlformats.org/officeDocument/2006/relationships/slideLayout" Target="../slideLayouts/slideLayout1000.xml"/><Relationship Id="rId36" Type="http://schemas.openxmlformats.org/officeDocument/2006/relationships/slideLayout" Target="../slideLayouts/slideLayout1008.xml"/><Relationship Id="rId49" Type="http://schemas.openxmlformats.org/officeDocument/2006/relationships/slideLayout" Target="../slideLayouts/slideLayout1021.xml"/><Relationship Id="rId57" Type="http://schemas.openxmlformats.org/officeDocument/2006/relationships/slideLayout" Target="../slideLayouts/slideLayout1029.xml"/><Relationship Id="rId106" Type="http://schemas.openxmlformats.org/officeDocument/2006/relationships/slideLayout" Target="../slideLayouts/slideLayout1078.xml"/><Relationship Id="rId10" Type="http://schemas.openxmlformats.org/officeDocument/2006/relationships/slideLayout" Target="../slideLayouts/slideLayout982.xml"/><Relationship Id="rId31" Type="http://schemas.openxmlformats.org/officeDocument/2006/relationships/slideLayout" Target="../slideLayouts/slideLayout1003.xml"/><Relationship Id="rId44" Type="http://schemas.openxmlformats.org/officeDocument/2006/relationships/slideLayout" Target="../slideLayouts/slideLayout1016.xml"/><Relationship Id="rId52" Type="http://schemas.openxmlformats.org/officeDocument/2006/relationships/slideLayout" Target="../slideLayouts/slideLayout1024.xml"/><Relationship Id="rId60" Type="http://schemas.openxmlformats.org/officeDocument/2006/relationships/slideLayout" Target="../slideLayouts/slideLayout1032.xml"/><Relationship Id="rId65" Type="http://schemas.openxmlformats.org/officeDocument/2006/relationships/slideLayout" Target="../slideLayouts/slideLayout1037.xml"/><Relationship Id="rId73" Type="http://schemas.openxmlformats.org/officeDocument/2006/relationships/slideLayout" Target="../slideLayouts/slideLayout1045.xml"/><Relationship Id="rId78" Type="http://schemas.openxmlformats.org/officeDocument/2006/relationships/slideLayout" Target="../slideLayouts/slideLayout1050.xml"/><Relationship Id="rId81" Type="http://schemas.openxmlformats.org/officeDocument/2006/relationships/slideLayout" Target="../slideLayouts/slideLayout1053.xml"/><Relationship Id="rId86" Type="http://schemas.openxmlformats.org/officeDocument/2006/relationships/slideLayout" Target="../slideLayouts/slideLayout1058.xml"/><Relationship Id="rId94" Type="http://schemas.openxmlformats.org/officeDocument/2006/relationships/slideLayout" Target="../slideLayouts/slideLayout1066.xml"/><Relationship Id="rId99" Type="http://schemas.openxmlformats.org/officeDocument/2006/relationships/slideLayout" Target="../slideLayouts/slideLayout1071.xml"/><Relationship Id="rId101" Type="http://schemas.openxmlformats.org/officeDocument/2006/relationships/slideLayout" Target="../slideLayouts/slideLayout1073.xml"/><Relationship Id="rId4" Type="http://schemas.openxmlformats.org/officeDocument/2006/relationships/slideLayout" Target="../slideLayouts/slideLayout976.xml"/><Relationship Id="rId9" Type="http://schemas.openxmlformats.org/officeDocument/2006/relationships/slideLayout" Target="../slideLayouts/slideLayout981.xml"/><Relationship Id="rId13" Type="http://schemas.openxmlformats.org/officeDocument/2006/relationships/slideLayout" Target="../slideLayouts/slideLayout985.xml"/><Relationship Id="rId18" Type="http://schemas.openxmlformats.org/officeDocument/2006/relationships/slideLayout" Target="../slideLayouts/slideLayout990.xml"/><Relationship Id="rId39" Type="http://schemas.openxmlformats.org/officeDocument/2006/relationships/slideLayout" Target="../slideLayouts/slideLayout1011.xml"/><Relationship Id="rId109" Type="http://schemas.openxmlformats.org/officeDocument/2006/relationships/theme" Target="../theme/theme10.xml"/><Relationship Id="rId34" Type="http://schemas.openxmlformats.org/officeDocument/2006/relationships/slideLayout" Target="../slideLayouts/slideLayout1006.xml"/><Relationship Id="rId50" Type="http://schemas.openxmlformats.org/officeDocument/2006/relationships/slideLayout" Target="../slideLayouts/slideLayout1022.xml"/><Relationship Id="rId55" Type="http://schemas.openxmlformats.org/officeDocument/2006/relationships/slideLayout" Target="../slideLayouts/slideLayout1027.xml"/><Relationship Id="rId76" Type="http://schemas.openxmlformats.org/officeDocument/2006/relationships/slideLayout" Target="../slideLayouts/slideLayout1048.xml"/><Relationship Id="rId97" Type="http://schemas.openxmlformats.org/officeDocument/2006/relationships/slideLayout" Target="../slideLayouts/slideLayout1069.xml"/><Relationship Id="rId104" Type="http://schemas.openxmlformats.org/officeDocument/2006/relationships/slideLayout" Target="../slideLayouts/slideLayout1076.xml"/><Relationship Id="rId7" Type="http://schemas.openxmlformats.org/officeDocument/2006/relationships/slideLayout" Target="../slideLayouts/slideLayout979.xml"/><Relationship Id="rId71" Type="http://schemas.openxmlformats.org/officeDocument/2006/relationships/slideLayout" Target="../slideLayouts/slideLayout1043.xml"/><Relationship Id="rId92" Type="http://schemas.openxmlformats.org/officeDocument/2006/relationships/slideLayout" Target="../slideLayouts/slideLayout1064.xml"/><Relationship Id="rId2" Type="http://schemas.openxmlformats.org/officeDocument/2006/relationships/slideLayout" Target="../slideLayouts/slideLayout974.xml"/><Relationship Id="rId29" Type="http://schemas.openxmlformats.org/officeDocument/2006/relationships/slideLayout" Target="../slideLayouts/slideLayout1001.xml"/><Relationship Id="rId24" Type="http://schemas.openxmlformats.org/officeDocument/2006/relationships/slideLayout" Target="../slideLayouts/slideLayout996.xml"/><Relationship Id="rId40" Type="http://schemas.openxmlformats.org/officeDocument/2006/relationships/slideLayout" Target="../slideLayouts/slideLayout1012.xml"/><Relationship Id="rId45" Type="http://schemas.openxmlformats.org/officeDocument/2006/relationships/slideLayout" Target="../slideLayouts/slideLayout1017.xml"/><Relationship Id="rId66" Type="http://schemas.openxmlformats.org/officeDocument/2006/relationships/slideLayout" Target="../slideLayouts/slideLayout1038.xml"/><Relationship Id="rId87" Type="http://schemas.openxmlformats.org/officeDocument/2006/relationships/slideLayout" Target="../slideLayouts/slideLayout1059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1033.xml"/><Relationship Id="rId82" Type="http://schemas.openxmlformats.org/officeDocument/2006/relationships/slideLayout" Target="../slideLayouts/slideLayout1054.xml"/><Relationship Id="rId19" Type="http://schemas.openxmlformats.org/officeDocument/2006/relationships/slideLayout" Target="../slideLayouts/slideLayout991.xml"/><Relationship Id="rId14" Type="http://schemas.openxmlformats.org/officeDocument/2006/relationships/slideLayout" Target="../slideLayouts/slideLayout986.xml"/><Relationship Id="rId30" Type="http://schemas.openxmlformats.org/officeDocument/2006/relationships/slideLayout" Target="../slideLayouts/slideLayout1002.xml"/><Relationship Id="rId35" Type="http://schemas.openxmlformats.org/officeDocument/2006/relationships/slideLayout" Target="../slideLayouts/slideLayout1007.xml"/><Relationship Id="rId56" Type="http://schemas.openxmlformats.org/officeDocument/2006/relationships/slideLayout" Target="../slideLayouts/slideLayout1028.xml"/><Relationship Id="rId77" Type="http://schemas.openxmlformats.org/officeDocument/2006/relationships/slideLayout" Target="../slideLayouts/slideLayout1049.xml"/><Relationship Id="rId100" Type="http://schemas.openxmlformats.org/officeDocument/2006/relationships/slideLayout" Target="../slideLayouts/slideLayout1072.xml"/><Relationship Id="rId105" Type="http://schemas.openxmlformats.org/officeDocument/2006/relationships/slideLayout" Target="../slideLayouts/slideLayout1077.xml"/><Relationship Id="rId8" Type="http://schemas.openxmlformats.org/officeDocument/2006/relationships/slideLayout" Target="../slideLayouts/slideLayout980.xml"/><Relationship Id="rId51" Type="http://schemas.openxmlformats.org/officeDocument/2006/relationships/slideLayout" Target="../slideLayouts/slideLayout1023.xml"/><Relationship Id="rId72" Type="http://schemas.openxmlformats.org/officeDocument/2006/relationships/slideLayout" Target="../slideLayouts/slideLayout1044.xml"/><Relationship Id="rId93" Type="http://schemas.openxmlformats.org/officeDocument/2006/relationships/slideLayout" Target="../slideLayouts/slideLayout1065.xml"/><Relationship Id="rId98" Type="http://schemas.openxmlformats.org/officeDocument/2006/relationships/slideLayout" Target="../slideLayouts/slideLayout1070.xml"/><Relationship Id="rId3" Type="http://schemas.openxmlformats.org/officeDocument/2006/relationships/slideLayout" Target="../slideLayouts/slideLayout975.xml"/><Relationship Id="rId25" Type="http://schemas.openxmlformats.org/officeDocument/2006/relationships/slideLayout" Target="../slideLayouts/slideLayout997.xml"/><Relationship Id="rId46" Type="http://schemas.openxmlformats.org/officeDocument/2006/relationships/slideLayout" Target="../slideLayouts/slideLayout1018.xml"/><Relationship Id="rId67" Type="http://schemas.openxmlformats.org/officeDocument/2006/relationships/slideLayout" Target="../slideLayouts/slideLayout1039.xml"/><Relationship Id="rId20" Type="http://schemas.openxmlformats.org/officeDocument/2006/relationships/slideLayout" Target="../slideLayouts/slideLayout992.xml"/><Relationship Id="rId41" Type="http://schemas.openxmlformats.org/officeDocument/2006/relationships/slideLayout" Target="../slideLayouts/slideLayout1013.xml"/><Relationship Id="rId62" Type="http://schemas.openxmlformats.org/officeDocument/2006/relationships/slideLayout" Target="../slideLayouts/slideLayout1034.xml"/><Relationship Id="rId83" Type="http://schemas.openxmlformats.org/officeDocument/2006/relationships/slideLayout" Target="../slideLayouts/slideLayout1055.xml"/><Relationship Id="rId88" Type="http://schemas.openxmlformats.org/officeDocument/2006/relationships/slideLayout" Target="../slideLayouts/slideLayout1060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06.xml"/><Relationship Id="rId21" Type="http://schemas.openxmlformats.org/officeDocument/2006/relationships/slideLayout" Target="../slideLayouts/slideLayout1101.xml"/><Relationship Id="rId42" Type="http://schemas.openxmlformats.org/officeDocument/2006/relationships/slideLayout" Target="../slideLayouts/slideLayout1122.xml"/><Relationship Id="rId47" Type="http://schemas.openxmlformats.org/officeDocument/2006/relationships/slideLayout" Target="../slideLayouts/slideLayout1127.xml"/><Relationship Id="rId63" Type="http://schemas.openxmlformats.org/officeDocument/2006/relationships/slideLayout" Target="../slideLayouts/slideLayout1143.xml"/><Relationship Id="rId68" Type="http://schemas.openxmlformats.org/officeDocument/2006/relationships/slideLayout" Target="../slideLayouts/slideLayout1148.xml"/><Relationship Id="rId84" Type="http://schemas.openxmlformats.org/officeDocument/2006/relationships/slideLayout" Target="../slideLayouts/slideLayout1164.xml"/><Relationship Id="rId89" Type="http://schemas.openxmlformats.org/officeDocument/2006/relationships/slideLayout" Target="../slideLayouts/slideLayout1169.xml"/><Relationship Id="rId16" Type="http://schemas.openxmlformats.org/officeDocument/2006/relationships/slideLayout" Target="../slideLayouts/slideLayout1096.xml"/><Relationship Id="rId107" Type="http://schemas.openxmlformats.org/officeDocument/2006/relationships/slideLayout" Target="../slideLayouts/slideLayout1187.xml"/><Relationship Id="rId11" Type="http://schemas.openxmlformats.org/officeDocument/2006/relationships/slideLayout" Target="../slideLayouts/slideLayout1091.xml"/><Relationship Id="rId32" Type="http://schemas.openxmlformats.org/officeDocument/2006/relationships/slideLayout" Target="../slideLayouts/slideLayout1112.xml"/><Relationship Id="rId37" Type="http://schemas.openxmlformats.org/officeDocument/2006/relationships/slideLayout" Target="../slideLayouts/slideLayout1117.xml"/><Relationship Id="rId53" Type="http://schemas.openxmlformats.org/officeDocument/2006/relationships/slideLayout" Target="../slideLayouts/slideLayout1133.xml"/><Relationship Id="rId58" Type="http://schemas.openxmlformats.org/officeDocument/2006/relationships/slideLayout" Target="../slideLayouts/slideLayout1138.xml"/><Relationship Id="rId74" Type="http://schemas.openxmlformats.org/officeDocument/2006/relationships/slideLayout" Target="../slideLayouts/slideLayout1154.xml"/><Relationship Id="rId79" Type="http://schemas.openxmlformats.org/officeDocument/2006/relationships/slideLayout" Target="../slideLayouts/slideLayout1159.xml"/><Relationship Id="rId102" Type="http://schemas.openxmlformats.org/officeDocument/2006/relationships/slideLayout" Target="../slideLayouts/slideLayout1182.xml"/><Relationship Id="rId5" Type="http://schemas.openxmlformats.org/officeDocument/2006/relationships/slideLayout" Target="../slideLayouts/slideLayout1085.xml"/><Relationship Id="rId90" Type="http://schemas.openxmlformats.org/officeDocument/2006/relationships/slideLayout" Target="../slideLayouts/slideLayout1170.xml"/><Relationship Id="rId95" Type="http://schemas.openxmlformats.org/officeDocument/2006/relationships/slideLayout" Target="../slideLayouts/slideLayout1175.xml"/><Relationship Id="rId22" Type="http://schemas.openxmlformats.org/officeDocument/2006/relationships/slideLayout" Target="../slideLayouts/slideLayout1102.xml"/><Relationship Id="rId27" Type="http://schemas.openxmlformats.org/officeDocument/2006/relationships/slideLayout" Target="../slideLayouts/slideLayout1107.xml"/><Relationship Id="rId43" Type="http://schemas.openxmlformats.org/officeDocument/2006/relationships/slideLayout" Target="../slideLayouts/slideLayout1123.xml"/><Relationship Id="rId48" Type="http://schemas.openxmlformats.org/officeDocument/2006/relationships/slideLayout" Target="../slideLayouts/slideLayout1128.xml"/><Relationship Id="rId64" Type="http://schemas.openxmlformats.org/officeDocument/2006/relationships/slideLayout" Target="../slideLayouts/slideLayout1144.xml"/><Relationship Id="rId69" Type="http://schemas.openxmlformats.org/officeDocument/2006/relationships/slideLayout" Target="../slideLayouts/slideLayout1149.xml"/><Relationship Id="rId80" Type="http://schemas.openxmlformats.org/officeDocument/2006/relationships/slideLayout" Target="../slideLayouts/slideLayout1160.xml"/><Relationship Id="rId85" Type="http://schemas.openxmlformats.org/officeDocument/2006/relationships/slideLayout" Target="../slideLayouts/slideLayout1165.xml"/><Relationship Id="rId12" Type="http://schemas.openxmlformats.org/officeDocument/2006/relationships/slideLayout" Target="../slideLayouts/slideLayout1092.xml"/><Relationship Id="rId17" Type="http://schemas.openxmlformats.org/officeDocument/2006/relationships/slideLayout" Target="../slideLayouts/slideLayout1097.xml"/><Relationship Id="rId33" Type="http://schemas.openxmlformats.org/officeDocument/2006/relationships/slideLayout" Target="../slideLayouts/slideLayout1113.xml"/><Relationship Id="rId38" Type="http://schemas.openxmlformats.org/officeDocument/2006/relationships/slideLayout" Target="../slideLayouts/slideLayout1118.xml"/><Relationship Id="rId59" Type="http://schemas.openxmlformats.org/officeDocument/2006/relationships/slideLayout" Target="../slideLayouts/slideLayout1139.xml"/><Relationship Id="rId103" Type="http://schemas.openxmlformats.org/officeDocument/2006/relationships/slideLayout" Target="../slideLayouts/slideLayout1183.xml"/><Relationship Id="rId108" Type="http://schemas.openxmlformats.org/officeDocument/2006/relationships/slideLayout" Target="../slideLayouts/slideLayout1188.xml"/><Relationship Id="rId54" Type="http://schemas.openxmlformats.org/officeDocument/2006/relationships/slideLayout" Target="../slideLayouts/slideLayout1134.xml"/><Relationship Id="rId70" Type="http://schemas.openxmlformats.org/officeDocument/2006/relationships/slideLayout" Target="../slideLayouts/slideLayout1150.xml"/><Relationship Id="rId75" Type="http://schemas.openxmlformats.org/officeDocument/2006/relationships/slideLayout" Target="../slideLayouts/slideLayout1155.xml"/><Relationship Id="rId91" Type="http://schemas.openxmlformats.org/officeDocument/2006/relationships/slideLayout" Target="../slideLayouts/slideLayout1171.xml"/><Relationship Id="rId96" Type="http://schemas.openxmlformats.org/officeDocument/2006/relationships/slideLayout" Target="../slideLayouts/slideLayout1176.xml"/><Relationship Id="rId1" Type="http://schemas.openxmlformats.org/officeDocument/2006/relationships/slideLayout" Target="../slideLayouts/slideLayout1081.xml"/><Relationship Id="rId6" Type="http://schemas.openxmlformats.org/officeDocument/2006/relationships/slideLayout" Target="../slideLayouts/slideLayout1086.xml"/><Relationship Id="rId15" Type="http://schemas.openxmlformats.org/officeDocument/2006/relationships/slideLayout" Target="../slideLayouts/slideLayout1095.xml"/><Relationship Id="rId23" Type="http://schemas.openxmlformats.org/officeDocument/2006/relationships/slideLayout" Target="../slideLayouts/slideLayout1103.xml"/><Relationship Id="rId28" Type="http://schemas.openxmlformats.org/officeDocument/2006/relationships/slideLayout" Target="../slideLayouts/slideLayout1108.xml"/><Relationship Id="rId36" Type="http://schemas.openxmlformats.org/officeDocument/2006/relationships/slideLayout" Target="../slideLayouts/slideLayout1116.xml"/><Relationship Id="rId49" Type="http://schemas.openxmlformats.org/officeDocument/2006/relationships/slideLayout" Target="../slideLayouts/slideLayout1129.xml"/><Relationship Id="rId57" Type="http://schemas.openxmlformats.org/officeDocument/2006/relationships/slideLayout" Target="../slideLayouts/slideLayout1137.xml"/><Relationship Id="rId106" Type="http://schemas.openxmlformats.org/officeDocument/2006/relationships/slideLayout" Target="../slideLayouts/slideLayout1186.xml"/><Relationship Id="rId10" Type="http://schemas.openxmlformats.org/officeDocument/2006/relationships/slideLayout" Target="../slideLayouts/slideLayout1090.xml"/><Relationship Id="rId31" Type="http://schemas.openxmlformats.org/officeDocument/2006/relationships/slideLayout" Target="../slideLayouts/slideLayout1111.xml"/><Relationship Id="rId44" Type="http://schemas.openxmlformats.org/officeDocument/2006/relationships/slideLayout" Target="../slideLayouts/slideLayout1124.xml"/><Relationship Id="rId52" Type="http://schemas.openxmlformats.org/officeDocument/2006/relationships/slideLayout" Target="../slideLayouts/slideLayout1132.xml"/><Relationship Id="rId60" Type="http://schemas.openxmlformats.org/officeDocument/2006/relationships/slideLayout" Target="../slideLayouts/slideLayout1140.xml"/><Relationship Id="rId65" Type="http://schemas.openxmlformats.org/officeDocument/2006/relationships/slideLayout" Target="../slideLayouts/slideLayout1145.xml"/><Relationship Id="rId73" Type="http://schemas.openxmlformats.org/officeDocument/2006/relationships/slideLayout" Target="../slideLayouts/slideLayout1153.xml"/><Relationship Id="rId78" Type="http://schemas.openxmlformats.org/officeDocument/2006/relationships/slideLayout" Target="../slideLayouts/slideLayout1158.xml"/><Relationship Id="rId81" Type="http://schemas.openxmlformats.org/officeDocument/2006/relationships/slideLayout" Target="../slideLayouts/slideLayout1161.xml"/><Relationship Id="rId86" Type="http://schemas.openxmlformats.org/officeDocument/2006/relationships/slideLayout" Target="../slideLayouts/slideLayout1166.xml"/><Relationship Id="rId94" Type="http://schemas.openxmlformats.org/officeDocument/2006/relationships/slideLayout" Target="../slideLayouts/slideLayout1174.xml"/><Relationship Id="rId99" Type="http://schemas.openxmlformats.org/officeDocument/2006/relationships/slideLayout" Target="../slideLayouts/slideLayout1179.xml"/><Relationship Id="rId101" Type="http://schemas.openxmlformats.org/officeDocument/2006/relationships/slideLayout" Target="../slideLayouts/slideLayout1181.xml"/><Relationship Id="rId4" Type="http://schemas.openxmlformats.org/officeDocument/2006/relationships/slideLayout" Target="../slideLayouts/slideLayout1084.xml"/><Relationship Id="rId9" Type="http://schemas.openxmlformats.org/officeDocument/2006/relationships/slideLayout" Target="../slideLayouts/slideLayout1089.xml"/><Relationship Id="rId13" Type="http://schemas.openxmlformats.org/officeDocument/2006/relationships/slideLayout" Target="../slideLayouts/slideLayout1093.xml"/><Relationship Id="rId18" Type="http://schemas.openxmlformats.org/officeDocument/2006/relationships/slideLayout" Target="../slideLayouts/slideLayout1098.xml"/><Relationship Id="rId39" Type="http://schemas.openxmlformats.org/officeDocument/2006/relationships/slideLayout" Target="../slideLayouts/slideLayout1119.xml"/><Relationship Id="rId109" Type="http://schemas.openxmlformats.org/officeDocument/2006/relationships/theme" Target="../theme/theme11.xml"/><Relationship Id="rId34" Type="http://schemas.openxmlformats.org/officeDocument/2006/relationships/slideLayout" Target="../slideLayouts/slideLayout1114.xml"/><Relationship Id="rId50" Type="http://schemas.openxmlformats.org/officeDocument/2006/relationships/slideLayout" Target="../slideLayouts/slideLayout1130.xml"/><Relationship Id="rId55" Type="http://schemas.openxmlformats.org/officeDocument/2006/relationships/slideLayout" Target="../slideLayouts/slideLayout1135.xml"/><Relationship Id="rId76" Type="http://schemas.openxmlformats.org/officeDocument/2006/relationships/slideLayout" Target="../slideLayouts/slideLayout1156.xml"/><Relationship Id="rId97" Type="http://schemas.openxmlformats.org/officeDocument/2006/relationships/slideLayout" Target="../slideLayouts/slideLayout1177.xml"/><Relationship Id="rId104" Type="http://schemas.openxmlformats.org/officeDocument/2006/relationships/slideLayout" Target="../slideLayouts/slideLayout1184.xml"/><Relationship Id="rId7" Type="http://schemas.openxmlformats.org/officeDocument/2006/relationships/slideLayout" Target="../slideLayouts/slideLayout1087.xml"/><Relationship Id="rId71" Type="http://schemas.openxmlformats.org/officeDocument/2006/relationships/slideLayout" Target="../slideLayouts/slideLayout1151.xml"/><Relationship Id="rId92" Type="http://schemas.openxmlformats.org/officeDocument/2006/relationships/slideLayout" Target="../slideLayouts/slideLayout1172.xml"/><Relationship Id="rId2" Type="http://schemas.openxmlformats.org/officeDocument/2006/relationships/slideLayout" Target="../slideLayouts/slideLayout1082.xml"/><Relationship Id="rId29" Type="http://schemas.openxmlformats.org/officeDocument/2006/relationships/slideLayout" Target="../slideLayouts/slideLayout1109.xml"/><Relationship Id="rId24" Type="http://schemas.openxmlformats.org/officeDocument/2006/relationships/slideLayout" Target="../slideLayouts/slideLayout1104.xml"/><Relationship Id="rId40" Type="http://schemas.openxmlformats.org/officeDocument/2006/relationships/slideLayout" Target="../slideLayouts/slideLayout1120.xml"/><Relationship Id="rId45" Type="http://schemas.openxmlformats.org/officeDocument/2006/relationships/slideLayout" Target="../slideLayouts/slideLayout1125.xml"/><Relationship Id="rId66" Type="http://schemas.openxmlformats.org/officeDocument/2006/relationships/slideLayout" Target="../slideLayouts/slideLayout1146.xml"/><Relationship Id="rId87" Type="http://schemas.openxmlformats.org/officeDocument/2006/relationships/slideLayout" Target="../slideLayouts/slideLayout1167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1141.xml"/><Relationship Id="rId82" Type="http://schemas.openxmlformats.org/officeDocument/2006/relationships/slideLayout" Target="../slideLayouts/slideLayout1162.xml"/><Relationship Id="rId19" Type="http://schemas.openxmlformats.org/officeDocument/2006/relationships/slideLayout" Target="../slideLayouts/slideLayout1099.xml"/><Relationship Id="rId14" Type="http://schemas.openxmlformats.org/officeDocument/2006/relationships/slideLayout" Target="../slideLayouts/slideLayout1094.xml"/><Relationship Id="rId30" Type="http://schemas.openxmlformats.org/officeDocument/2006/relationships/slideLayout" Target="../slideLayouts/slideLayout1110.xml"/><Relationship Id="rId35" Type="http://schemas.openxmlformats.org/officeDocument/2006/relationships/slideLayout" Target="../slideLayouts/slideLayout1115.xml"/><Relationship Id="rId56" Type="http://schemas.openxmlformats.org/officeDocument/2006/relationships/slideLayout" Target="../slideLayouts/slideLayout1136.xml"/><Relationship Id="rId77" Type="http://schemas.openxmlformats.org/officeDocument/2006/relationships/slideLayout" Target="../slideLayouts/slideLayout1157.xml"/><Relationship Id="rId100" Type="http://schemas.openxmlformats.org/officeDocument/2006/relationships/slideLayout" Target="../slideLayouts/slideLayout1180.xml"/><Relationship Id="rId105" Type="http://schemas.openxmlformats.org/officeDocument/2006/relationships/slideLayout" Target="../slideLayouts/slideLayout1185.xml"/><Relationship Id="rId8" Type="http://schemas.openxmlformats.org/officeDocument/2006/relationships/slideLayout" Target="../slideLayouts/slideLayout1088.xml"/><Relationship Id="rId51" Type="http://schemas.openxmlformats.org/officeDocument/2006/relationships/slideLayout" Target="../slideLayouts/slideLayout1131.xml"/><Relationship Id="rId72" Type="http://schemas.openxmlformats.org/officeDocument/2006/relationships/slideLayout" Target="../slideLayouts/slideLayout1152.xml"/><Relationship Id="rId93" Type="http://schemas.openxmlformats.org/officeDocument/2006/relationships/slideLayout" Target="../slideLayouts/slideLayout1173.xml"/><Relationship Id="rId98" Type="http://schemas.openxmlformats.org/officeDocument/2006/relationships/slideLayout" Target="../slideLayouts/slideLayout1178.xml"/><Relationship Id="rId3" Type="http://schemas.openxmlformats.org/officeDocument/2006/relationships/slideLayout" Target="../slideLayouts/slideLayout1083.xml"/><Relationship Id="rId25" Type="http://schemas.openxmlformats.org/officeDocument/2006/relationships/slideLayout" Target="../slideLayouts/slideLayout1105.xml"/><Relationship Id="rId46" Type="http://schemas.openxmlformats.org/officeDocument/2006/relationships/slideLayout" Target="../slideLayouts/slideLayout1126.xml"/><Relationship Id="rId67" Type="http://schemas.openxmlformats.org/officeDocument/2006/relationships/slideLayout" Target="../slideLayouts/slideLayout1147.xml"/><Relationship Id="rId20" Type="http://schemas.openxmlformats.org/officeDocument/2006/relationships/slideLayout" Target="../slideLayouts/slideLayout1100.xml"/><Relationship Id="rId41" Type="http://schemas.openxmlformats.org/officeDocument/2006/relationships/slideLayout" Target="../slideLayouts/slideLayout1121.xml"/><Relationship Id="rId62" Type="http://schemas.openxmlformats.org/officeDocument/2006/relationships/slideLayout" Target="../slideLayouts/slideLayout1142.xml"/><Relationship Id="rId83" Type="http://schemas.openxmlformats.org/officeDocument/2006/relationships/slideLayout" Target="../slideLayouts/slideLayout1163.xml"/><Relationship Id="rId88" Type="http://schemas.openxmlformats.org/officeDocument/2006/relationships/slideLayout" Target="../slideLayouts/slideLayout1168.xml"/></Relationships>
</file>

<file path=ppt/slideMasters/_rels/slideMaster1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14.xml"/><Relationship Id="rId21" Type="http://schemas.openxmlformats.org/officeDocument/2006/relationships/slideLayout" Target="../slideLayouts/slideLayout1209.xml"/><Relationship Id="rId42" Type="http://schemas.openxmlformats.org/officeDocument/2006/relationships/slideLayout" Target="../slideLayouts/slideLayout1230.xml"/><Relationship Id="rId47" Type="http://schemas.openxmlformats.org/officeDocument/2006/relationships/slideLayout" Target="../slideLayouts/slideLayout1235.xml"/><Relationship Id="rId63" Type="http://schemas.openxmlformats.org/officeDocument/2006/relationships/slideLayout" Target="../slideLayouts/slideLayout1251.xml"/><Relationship Id="rId68" Type="http://schemas.openxmlformats.org/officeDocument/2006/relationships/slideLayout" Target="../slideLayouts/slideLayout1256.xml"/><Relationship Id="rId84" Type="http://schemas.openxmlformats.org/officeDocument/2006/relationships/slideLayout" Target="../slideLayouts/slideLayout1272.xml"/><Relationship Id="rId89" Type="http://schemas.openxmlformats.org/officeDocument/2006/relationships/slideLayout" Target="../slideLayouts/slideLayout1277.xml"/><Relationship Id="rId16" Type="http://schemas.openxmlformats.org/officeDocument/2006/relationships/slideLayout" Target="../slideLayouts/slideLayout1204.xml"/><Relationship Id="rId107" Type="http://schemas.openxmlformats.org/officeDocument/2006/relationships/slideLayout" Target="../slideLayouts/slideLayout1295.xml"/><Relationship Id="rId11" Type="http://schemas.openxmlformats.org/officeDocument/2006/relationships/slideLayout" Target="../slideLayouts/slideLayout1199.xml"/><Relationship Id="rId32" Type="http://schemas.openxmlformats.org/officeDocument/2006/relationships/slideLayout" Target="../slideLayouts/slideLayout1220.xml"/><Relationship Id="rId37" Type="http://schemas.openxmlformats.org/officeDocument/2006/relationships/slideLayout" Target="../slideLayouts/slideLayout1225.xml"/><Relationship Id="rId53" Type="http://schemas.openxmlformats.org/officeDocument/2006/relationships/slideLayout" Target="../slideLayouts/slideLayout1241.xml"/><Relationship Id="rId58" Type="http://schemas.openxmlformats.org/officeDocument/2006/relationships/slideLayout" Target="../slideLayouts/slideLayout1246.xml"/><Relationship Id="rId74" Type="http://schemas.openxmlformats.org/officeDocument/2006/relationships/slideLayout" Target="../slideLayouts/slideLayout1262.xml"/><Relationship Id="rId79" Type="http://schemas.openxmlformats.org/officeDocument/2006/relationships/slideLayout" Target="../slideLayouts/slideLayout1267.xml"/><Relationship Id="rId102" Type="http://schemas.openxmlformats.org/officeDocument/2006/relationships/slideLayout" Target="../slideLayouts/slideLayout1290.xml"/><Relationship Id="rId5" Type="http://schemas.openxmlformats.org/officeDocument/2006/relationships/slideLayout" Target="../slideLayouts/slideLayout1193.xml"/><Relationship Id="rId90" Type="http://schemas.openxmlformats.org/officeDocument/2006/relationships/slideLayout" Target="../slideLayouts/slideLayout1278.xml"/><Relationship Id="rId95" Type="http://schemas.openxmlformats.org/officeDocument/2006/relationships/slideLayout" Target="../slideLayouts/slideLayout1283.xml"/><Relationship Id="rId22" Type="http://schemas.openxmlformats.org/officeDocument/2006/relationships/slideLayout" Target="../slideLayouts/slideLayout1210.xml"/><Relationship Id="rId27" Type="http://schemas.openxmlformats.org/officeDocument/2006/relationships/slideLayout" Target="../slideLayouts/slideLayout1215.xml"/><Relationship Id="rId43" Type="http://schemas.openxmlformats.org/officeDocument/2006/relationships/slideLayout" Target="../slideLayouts/slideLayout1231.xml"/><Relationship Id="rId48" Type="http://schemas.openxmlformats.org/officeDocument/2006/relationships/slideLayout" Target="../slideLayouts/slideLayout1236.xml"/><Relationship Id="rId64" Type="http://schemas.openxmlformats.org/officeDocument/2006/relationships/slideLayout" Target="../slideLayouts/slideLayout1252.xml"/><Relationship Id="rId69" Type="http://schemas.openxmlformats.org/officeDocument/2006/relationships/slideLayout" Target="../slideLayouts/slideLayout1257.xml"/><Relationship Id="rId80" Type="http://schemas.openxmlformats.org/officeDocument/2006/relationships/slideLayout" Target="../slideLayouts/slideLayout1268.xml"/><Relationship Id="rId85" Type="http://schemas.openxmlformats.org/officeDocument/2006/relationships/slideLayout" Target="../slideLayouts/slideLayout1273.xml"/><Relationship Id="rId12" Type="http://schemas.openxmlformats.org/officeDocument/2006/relationships/slideLayout" Target="../slideLayouts/slideLayout1200.xml"/><Relationship Id="rId17" Type="http://schemas.openxmlformats.org/officeDocument/2006/relationships/slideLayout" Target="../slideLayouts/slideLayout1205.xml"/><Relationship Id="rId33" Type="http://schemas.openxmlformats.org/officeDocument/2006/relationships/slideLayout" Target="../slideLayouts/slideLayout1221.xml"/><Relationship Id="rId38" Type="http://schemas.openxmlformats.org/officeDocument/2006/relationships/slideLayout" Target="../slideLayouts/slideLayout1226.xml"/><Relationship Id="rId59" Type="http://schemas.openxmlformats.org/officeDocument/2006/relationships/slideLayout" Target="../slideLayouts/slideLayout1247.xml"/><Relationship Id="rId103" Type="http://schemas.openxmlformats.org/officeDocument/2006/relationships/slideLayout" Target="../slideLayouts/slideLayout1291.xml"/><Relationship Id="rId108" Type="http://schemas.openxmlformats.org/officeDocument/2006/relationships/slideLayout" Target="../slideLayouts/slideLayout1296.xml"/><Relationship Id="rId54" Type="http://schemas.openxmlformats.org/officeDocument/2006/relationships/slideLayout" Target="../slideLayouts/slideLayout1242.xml"/><Relationship Id="rId70" Type="http://schemas.openxmlformats.org/officeDocument/2006/relationships/slideLayout" Target="../slideLayouts/slideLayout1258.xml"/><Relationship Id="rId75" Type="http://schemas.openxmlformats.org/officeDocument/2006/relationships/slideLayout" Target="../slideLayouts/slideLayout1263.xml"/><Relationship Id="rId91" Type="http://schemas.openxmlformats.org/officeDocument/2006/relationships/slideLayout" Target="../slideLayouts/slideLayout1279.xml"/><Relationship Id="rId96" Type="http://schemas.openxmlformats.org/officeDocument/2006/relationships/slideLayout" Target="../slideLayouts/slideLayout1284.xml"/><Relationship Id="rId1" Type="http://schemas.openxmlformats.org/officeDocument/2006/relationships/slideLayout" Target="../slideLayouts/slideLayout1189.xml"/><Relationship Id="rId6" Type="http://schemas.openxmlformats.org/officeDocument/2006/relationships/slideLayout" Target="../slideLayouts/slideLayout1194.xml"/><Relationship Id="rId15" Type="http://schemas.openxmlformats.org/officeDocument/2006/relationships/slideLayout" Target="../slideLayouts/slideLayout1203.xml"/><Relationship Id="rId23" Type="http://schemas.openxmlformats.org/officeDocument/2006/relationships/slideLayout" Target="../slideLayouts/slideLayout1211.xml"/><Relationship Id="rId28" Type="http://schemas.openxmlformats.org/officeDocument/2006/relationships/slideLayout" Target="../slideLayouts/slideLayout1216.xml"/><Relationship Id="rId36" Type="http://schemas.openxmlformats.org/officeDocument/2006/relationships/slideLayout" Target="../slideLayouts/slideLayout1224.xml"/><Relationship Id="rId49" Type="http://schemas.openxmlformats.org/officeDocument/2006/relationships/slideLayout" Target="../slideLayouts/slideLayout1237.xml"/><Relationship Id="rId57" Type="http://schemas.openxmlformats.org/officeDocument/2006/relationships/slideLayout" Target="../slideLayouts/slideLayout1245.xml"/><Relationship Id="rId106" Type="http://schemas.openxmlformats.org/officeDocument/2006/relationships/slideLayout" Target="../slideLayouts/slideLayout1294.xml"/><Relationship Id="rId10" Type="http://schemas.openxmlformats.org/officeDocument/2006/relationships/slideLayout" Target="../slideLayouts/slideLayout1198.xml"/><Relationship Id="rId31" Type="http://schemas.openxmlformats.org/officeDocument/2006/relationships/slideLayout" Target="../slideLayouts/slideLayout1219.xml"/><Relationship Id="rId44" Type="http://schemas.openxmlformats.org/officeDocument/2006/relationships/slideLayout" Target="../slideLayouts/slideLayout1232.xml"/><Relationship Id="rId52" Type="http://schemas.openxmlformats.org/officeDocument/2006/relationships/slideLayout" Target="../slideLayouts/slideLayout1240.xml"/><Relationship Id="rId60" Type="http://schemas.openxmlformats.org/officeDocument/2006/relationships/slideLayout" Target="../slideLayouts/slideLayout1248.xml"/><Relationship Id="rId65" Type="http://schemas.openxmlformats.org/officeDocument/2006/relationships/slideLayout" Target="../slideLayouts/slideLayout1253.xml"/><Relationship Id="rId73" Type="http://schemas.openxmlformats.org/officeDocument/2006/relationships/slideLayout" Target="../slideLayouts/slideLayout1261.xml"/><Relationship Id="rId78" Type="http://schemas.openxmlformats.org/officeDocument/2006/relationships/slideLayout" Target="../slideLayouts/slideLayout1266.xml"/><Relationship Id="rId81" Type="http://schemas.openxmlformats.org/officeDocument/2006/relationships/slideLayout" Target="../slideLayouts/slideLayout1269.xml"/><Relationship Id="rId86" Type="http://schemas.openxmlformats.org/officeDocument/2006/relationships/slideLayout" Target="../slideLayouts/slideLayout1274.xml"/><Relationship Id="rId94" Type="http://schemas.openxmlformats.org/officeDocument/2006/relationships/slideLayout" Target="../slideLayouts/slideLayout1282.xml"/><Relationship Id="rId99" Type="http://schemas.openxmlformats.org/officeDocument/2006/relationships/slideLayout" Target="../slideLayouts/slideLayout1287.xml"/><Relationship Id="rId101" Type="http://schemas.openxmlformats.org/officeDocument/2006/relationships/slideLayout" Target="../slideLayouts/slideLayout1289.xml"/><Relationship Id="rId4" Type="http://schemas.openxmlformats.org/officeDocument/2006/relationships/slideLayout" Target="../slideLayouts/slideLayout1192.xml"/><Relationship Id="rId9" Type="http://schemas.openxmlformats.org/officeDocument/2006/relationships/slideLayout" Target="../slideLayouts/slideLayout1197.xml"/><Relationship Id="rId13" Type="http://schemas.openxmlformats.org/officeDocument/2006/relationships/slideLayout" Target="../slideLayouts/slideLayout1201.xml"/><Relationship Id="rId18" Type="http://schemas.openxmlformats.org/officeDocument/2006/relationships/slideLayout" Target="../slideLayouts/slideLayout1206.xml"/><Relationship Id="rId39" Type="http://schemas.openxmlformats.org/officeDocument/2006/relationships/slideLayout" Target="../slideLayouts/slideLayout1227.xml"/><Relationship Id="rId109" Type="http://schemas.openxmlformats.org/officeDocument/2006/relationships/theme" Target="../theme/theme12.xml"/><Relationship Id="rId34" Type="http://schemas.openxmlformats.org/officeDocument/2006/relationships/slideLayout" Target="../slideLayouts/slideLayout1222.xml"/><Relationship Id="rId50" Type="http://schemas.openxmlformats.org/officeDocument/2006/relationships/slideLayout" Target="../slideLayouts/slideLayout1238.xml"/><Relationship Id="rId55" Type="http://schemas.openxmlformats.org/officeDocument/2006/relationships/slideLayout" Target="../slideLayouts/slideLayout1243.xml"/><Relationship Id="rId76" Type="http://schemas.openxmlformats.org/officeDocument/2006/relationships/slideLayout" Target="../slideLayouts/slideLayout1264.xml"/><Relationship Id="rId97" Type="http://schemas.openxmlformats.org/officeDocument/2006/relationships/slideLayout" Target="../slideLayouts/slideLayout1285.xml"/><Relationship Id="rId104" Type="http://schemas.openxmlformats.org/officeDocument/2006/relationships/slideLayout" Target="../slideLayouts/slideLayout1292.xml"/><Relationship Id="rId7" Type="http://schemas.openxmlformats.org/officeDocument/2006/relationships/slideLayout" Target="../slideLayouts/slideLayout1195.xml"/><Relationship Id="rId71" Type="http://schemas.openxmlformats.org/officeDocument/2006/relationships/slideLayout" Target="../slideLayouts/slideLayout1259.xml"/><Relationship Id="rId92" Type="http://schemas.openxmlformats.org/officeDocument/2006/relationships/slideLayout" Target="../slideLayouts/slideLayout1280.xml"/><Relationship Id="rId2" Type="http://schemas.openxmlformats.org/officeDocument/2006/relationships/slideLayout" Target="../slideLayouts/slideLayout1190.xml"/><Relationship Id="rId29" Type="http://schemas.openxmlformats.org/officeDocument/2006/relationships/slideLayout" Target="../slideLayouts/slideLayout1217.xml"/><Relationship Id="rId24" Type="http://schemas.openxmlformats.org/officeDocument/2006/relationships/slideLayout" Target="../slideLayouts/slideLayout1212.xml"/><Relationship Id="rId40" Type="http://schemas.openxmlformats.org/officeDocument/2006/relationships/slideLayout" Target="../slideLayouts/slideLayout1228.xml"/><Relationship Id="rId45" Type="http://schemas.openxmlformats.org/officeDocument/2006/relationships/slideLayout" Target="../slideLayouts/slideLayout1233.xml"/><Relationship Id="rId66" Type="http://schemas.openxmlformats.org/officeDocument/2006/relationships/slideLayout" Target="../slideLayouts/slideLayout1254.xml"/><Relationship Id="rId87" Type="http://schemas.openxmlformats.org/officeDocument/2006/relationships/slideLayout" Target="../slideLayouts/slideLayout1275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1249.xml"/><Relationship Id="rId82" Type="http://schemas.openxmlformats.org/officeDocument/2006/relationships/slideLayout" Target="../slideLayouts/slideLayout1270.xml"/><Relationship Id="rId19" Type="http://schemas.openxmlformats.org/officeDocument/2006/relationships/slideLayout" Target="../slideLayouts/slideLayout1207.xml"/><Relationship Id="rId14" Type="http://schemas.openxmlformats.org/officeDocument/2006/relationships/slideLayout" Target="../slideLayouts/slideLayout1202.xml"/><Relationship Id="rId30" Type="http://schemas.openxmlformats.org/officeDocument/2006/relationships/slideLayout" Target="../slideLayouts/slideLayout1218.xml"/><Relationship Id="rId35" Type="http://schemas.openxmlformats.org/officeDocument/2006/relationships/slideLayout" Target="../slideLayouts/slideLayout1223.xml"/><Relationship Id="rId56" Type="http://schemas.openxmlformats.org/officeDocument/2006/relationships/slideLayout" Target="../slideLayouts/slideLayout1244.xml"/><Relationship Id="rId77" Type="http://schemas.openxmlformats.org/officeDocument/2006/relationships/slideLayout" Target="../slideLayouts/slideLayout1265.xml"/><Relationship Id="rId100" Type="http://schemas.openxmlformats.org/officeDocument/2006/relationships/slideLayout" Target="../slideLayouts/slideLayout1288.xml"/><Relationship Id="rId105" Type="http://schemas.openxmlformats.org/officeDocument/2006/relationships/slideLayout" Target="../slideLayouts/slideLayout1293.xml"/><Relationship Id="rId8" Type="http://schemas.openxmlformats.org/officeDocument/2006/relationships/slideLayout" Target="../slideLayouts/slideLayout1196.xml"/><Relationship Id="rId51" Type="http://schemas.openxmlformats.org/officeDocument/2006/relationships/slideLayout" Target="../slideLayouts/slideLayout1239.xml"/><Relationship Id="rId72" Type="http://schemas.openxmlformats.org/officeDocument/2006/relationships/slideLayout" Target="../slideLayouts/slideLayout1260.xml"/><Relationship Id="rId93" Type="http://schemas.openxmlformats.org/officeDocument/2006/relationships/slideLayout" Target="../slideLayouts/slideLayout1281.xml"/><Relationship Id="rId98" Type="http://schemas.openxmlformats.org/officeDocument/2006/relationships/slideLayout" Target="../slideLayouts/slideLayout1286.xml"/><Relationship Id="rId3" Type="http://schemas.openxmlformats.org/officeDocument/2006/relationships/slideLayout" Target="../slideLayouts/slideLayout1191.xml"/><Relationship Id="rId25" Type="http://schemas.openxmlformats.org/officeDocument/2006/relationships/slideLayout" Target="../slideLayouts/slideLayout1213.xml"/><Relationship Id="rId46" Type="http://schemas.openxmlformats.org/officeDocument/2006/relationships/slideLayout" Target="../slideLayouts/slideLayout1234.xml"/><Relationship Id="rId67" Type="http://schemas.openxmlformats.org/officeDocument/2006/relationships/slideLayout" Target="../slideLayouts/slideLayout1255.xml"/><Relationship Id="rId20" Type="http://schemas.openxmlformats.org/officeDocument/2006/relationships/slideLayout" Target="../slideLayouts/slideLayout1208.xml"/><Relationship Id="rId41" Type="http://schemas.openxmlformats.org/officeDocument/2006/relationships/slideLayout" Target="../slideLayouts/slideLayout1229.xml"/><Relationship Id="rId62" Type="http://schemas.openxmlformats.org/officeDocument/2006/relationships/slideLayout" Target="../slideLayouts/slideLayout1250.xml"/><Relationship Id="rId83" Type="http://schemas.openxmlformats.org/officeDocument/2006/relationships/slideLayout" Target="../slideLayouts/slideLayout1271.xml"/><Relationship Id="rId88" Type="http://schemas.openxmlformats.org/officeDocument/2006/relationships/slideLayout" Target="../slideLayouts/slideLayout127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50.xml"/><Relationship Id="rId47" Type="http://schemas.openxmlformats.org/officeDocument/2006/relationships/slideLayout" Target="../slideLayouts/slideLayout155.xml"/><Relationship Id="rId63" Type="http://schemas.openxmlformats.org/officeDocument/2006/relationships/slideLayout" Target="../slideLayouts/slideLayout171.xml"/><Relationship Id="rId68" Type="http://schemas.openxmlformats.org/officeDocument/2006/relationships/slideLayout" Target="../slideLayouts/slideLayout176.xml"/><Relationship Id="rId84" Type="http://schemas.openxmlformats.org/officeDocument/2006/relationships/slideLayout" Target="../slideLayouts/slideLayout192.xml"/><Relationship Id="rId89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124.xml"/><Relationship Id="rId107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40.xml"/><Relationship Id="rId37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61.xml"/><Relationship Id="rId58" Type="http://schemas.openxmlformats.org/officeDocument/2006/relationships/slideLayout" Target="../slideLayouts/slideLayout166.xml"/><Relationship Id="rId74" Type="http://schemas.openxmlformats.org/officeDocument/2006/relationships/slideLayout" Target="../slideLayouts/slideLayout182.xml"/><Relationship Id="rId79" Type="http://schemas.openxmlformats.org/officeDocument/2006/relationships/slideLayout" Target="../slideLayouts/slideLayout187.xml"/><Relationship Id="rId102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113.xml"/><Relationship Id="rId90" Type="http://schemas.openxmlformats.org/officeDocument/2006/relationships/slideLayout" Target="../slideLayouts/slideLayout198.xml"/><Relationship Id="rId95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51.xml"/><Relationship Id="rId48" Type="http://schemas.openxmlformats.org/officeDocument/2006/relationships/slideLayout" Target="../slideLayouts/slideLayout156.xml"/><Relationship Id="rId64" Type="http://schemas.openxmlformats.org/officeDocument/2006/relationships/slideLayout" Target="../slideLayouts/slideLayout172.xml"/><Relationship Id="rId69" Type="http://schemas.openxmlformats.org/officeDocument/2006/relationships/slideLayout" Target="../slideLayouts/slideLayout177.xml"/><Relationship Id="rId80" Type="http://schemas.openxmlformats.org/officeDocument/2006/relationships/slideLayout" Target="../slideLayouts/slideLayout188.xml"/><Relationship Id="rId85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41.xml"/><Relationship Id="rId38" Type="http://schemas.openxmlformats.org/officeDocument/2006/relationships/slideLayout" Target="../slideLayouts/slideLayout146.xml"/><Relationship Id="rId59" Type="http://schemas.openxmlformats.org/officeDocument/2006/relationships/slideLayout" Target="../slideLayouts/slideLayout167.xml"/><Relationship Id="rId103" Type="http://schemas.openxmlformats.org/officeDocument/2006/relationships/slideLayout" Target="../slideLayouts/slideLayout211.xml"/><Relationship Id="rId108" Type="http://schemas.openxmlformats.org/officeDocument/2006/relationships/slideLayout" Target="../slideLayouts/slideLayout216.xml"/><Relationship Id="rId54" Type="http://schemas.openxmlformats.org/officeDocument/2006/relationships/slideLayout" Target="../slideLayouts/slideLayout162.xml"/><Relationship Id="rId70" Type="http://schemas.openxmlformats.org/officeDocument/2006/relationships/slideLayout" Target="../slideLayouts/slideLayout178.xml"/><Relationship Id="rId75" Type="http://schemas.openxmlformats.org/officeDocument/2006/relationships/slideLayout" Target="../slideLayouts/slideLayout183.xml"/><Relationship Id="rId91" Type="http://schemas.openxmlformats.org/officeDocument/2006/relationships/slideLayout" Target="../slideLayouts/slideLayout199.xml"/><Relationship Id="rId96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57.xml"/><Relationship Id="rId57" Type="http://schemas.openxmlformats.org/officeDocument/2006/relationships/slideLayout" Target="../slideLayouts/slideLayout165.xml"/><Relationship Id="rId106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9.xml"/><Relationship Id="rId44" Type="http://schemas.openxmlformats.org/officeDocument/2006/relationships/slideLayout" Target="../slideLayouts/slideLayout152.xml"/><Relationship Id="rId52" Type="http://schemas.openxmlformats.org/officeDocument/2006/relationships/slideLayout" Target="../slideLayouts/slideLayout160.xml"/><Relationship Id="rId60" Type="http://schemas.openxmlformats.org/officeDocument/2006/relationships/slideLayout" Target="../slideLayouts/slideLayout168.xml"/><Relationship Id="rId65" Type="http://schemas.openxmlformats.org/officeDocument/2006/relationships/slideLayout" Target="../slideLayouts/slideLayout173.xml"/><Relationship Id="rId73" Type="http://schemas.openxmlformats.org/officeDocument/2006/relationships/slideLayout" Target="../slideLayouts/slideLayout181.xml"/><Relationship Id="rId78" Type="http://schemas.openxmlformats.org/officeDocument/2006/relationships/slideLayout" Target="../slideLayouts/slideLayout186.xml"/><Relationship Id="rId81" Type="http://schemas.openxmlformats.org/officeDocument/2006/relationships/slideLayout" Target="../slideLayouts/slideLayout189.xml"/><Relationship Id="rId86" Type="http://schemas.openxmlformats.org/officeDocument/2006/relationships/slideLayout" Target="../slideLayouts/slideLayout194.xml"/><Relationship Id="rId94" Type="http://schemas.openxmlformats.org/officeDocument/2006/relationships/slideLayout" Target="../slideLayouts/slideLayout202.xml"/><Relationship Id="rId99" Type="http://schemas.openxmlformats.org/officeDocument/2006/relationships/slideLayout" Target="../slideLayouts/slideLayout207.xml"/><Relationship Id="rId101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47.xml"/><Relationship Id="rId109" Type="http://schemas.openxmlformats.org/officeDocument/2006/relationships/theme" Target="../theme/theme2.xml"/><Relationship Id="rId34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58.xml"/><Relationship Id="rId55" Type="http://schemas.openxmlformats.org/officeDocument/2006/relationships/slideLayout" Target="../slideLayouts/slideLayout163.xml"/><Relationship Id="rId76" Type="http://schemas.openxmlformats.org/officeDocument/2006/relationships/slideLayout" Target="../slideLayouts/slideLayout184.xml"/><Relationship Id="rId97" Type="http://schemas.openxmlformats.org/officeDocument/2006/relationships/slideLayout" Target="../slideLayouts/slideLayout205.xml"/><Relationship Id="rId104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15.xml"/><Relationship Id="rId71" Type="http://schemas.openxmlformats.org/officeDocument/2006/relationships/slideLayout" Target="../slideLayouts/slideLayout179.xml"/><Relationship Id="rId9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48.xml"/><Relationship Id="rId45" Type="http://schemas.openxmlformats.org/officeDocument/2006/relationships/slideLayout" Target="../slideLayouts/slideLayout153.xml"/><Relationship Id="rId66" Type="http://schemas.openxmlformats.org/officeDocument/2006/relationships/slideLayout" Target="../slideLayouts/slideLayout174.xml"/><Relationship Id="rId87" Type="http://schemas.openxmlformats.org/officeDocument/2006/relationships/slideLayout" Target="../slideLayouts/slideLayout195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169.xml"/><Relationship Id="rId82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Relationship Id="rId56" Type="http://schemas.openxmlformats.org/officeDocument/2006/relationships/slideLayout" Target="../slideLayouts/slideLayout164.xml"/><Relationship Id="rId77" Type="http://schemas.openxmlformats.org/officeDocument/2006/relationships/slideLayout" Target="../slideLayouts/slideLayout185.xml"/><Relationship Id="rId100" Type="http://schemas.openxmlformats.org/officeDocument/2006/relationships/slideLayout" Target="../slideLayouts/slideLayout208.xml"/><Relationship Id="rId105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16.xml"/><Relationship Id="rId51" Type="http://schemas.openxmlformats.org/officeDocument/2006/relationships/slideLayout" Target="../slideLayouts/slideLayout159.xml"/><Relationship Id="rId72" Type="http://schemas.openxmlformats.org/officeDocument/2006/relationships/slideLayout" Target="../slideLayouts/slideLayout180.xml"/><Relationship Id="rId93" Type="http://schemas.openxmlformats.org/officeDocument/2006/relationships/slideLayout" Target="../slideLayouts/slideLayout201.xml"/><Relationship Id="rId9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54.xml"/><Relationship Id="rId67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28.xml"/><Relationship Id="rId41" Type="http://schemas.openxmlformats.org/officeDocument/2006/relationships/slideLayout" Target="../slideLayouts/slideLayout149.xml"/><Relationship Id="rId62" Type="http://schemas.openxmlformats.org/officeDocument/2006/relationships/slideLayout" Target="../slideLayouts/slideLayout170.xml"/><Relationship Id="rId83" Type="http://schemas.openxmlformats.org/officeDocument/2006/relationships/slideLayout" Target="../slideLayouts/slideLayout191.xml"/><Relationship Id="rId88" Type="http://schemas.openxmlformats.org/officeDocument/2006/relationships/slideLayout" Target="../slideLayouts/slideLayout196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37.xml"/><Relationship Id="rId42" Type="http://schemas.openxmlformats.org/officeDocument/2006/relationships/slideLayout" Target="../slideLayouts/slideLayout258.xml"/><Relationship Id="rId47" Type="http://schemas.openxmlformats.org/officeDocument/2006/relationships/slideLayout" Target="../slideLayouts/slideLayout263.xml"/><Relationship Id="rId63" Type="http://schemas.openxmlformats.org/officeDocument/2006/relationships/slideLayout" Target="../slideLayouts/slideLayout279.xml"/><Relationship Id="rId68" Type="http://schemas.openxmlformats.org/officeDocument/2006/relationships/slideLayout" Target="../slideLayouts/slideLayout284.xml"/><Relationship Id="rId84" Type="http://schemas.openxmlformats.org/officeDocument/2006/relationships/slideLayout" Target="../slideLayouts/slideLayout300.xml"/><Relationship Id="rId89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232.xml"/><Relationship Id="rId107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227.xml"/><Relationship Id="rId32" Type="http://schemas.openxmlformats.org/officeDocument/2006/relationships/slideLayout" Target="../slideLayouts/slideLayout248.xml"/><Relationship Id="rId37" Type="http://schemas.openxmlformats.org/officeDocument/2006/relationships/slideLayout" Target="../slideLayouts/slideLayout253.xml"/><Relationship Id="rId53" Type="http://schemas.openxmlformats.org/officeDocument/2006/relationships/slideLayout" Target="../slideLayouts/slideLayout269.xml"/><Relationship Id="rId58" Type="http://schemas.openxmlformats.org/officeDocument/2006/relationships/slideLayout" Target="../slideLayouts/slideLayout274.xml"/><Relationship Id="rId74" Type="http://schemas.openxmlformats.org/officeDocument/2006/relationships/slideLayout" Target="../slideLayouts/slideLayout290.xml"/><Relationship Id="rId79" Type="http://schemas.openxmlformats.org/officeDocument/2006/relationships/slideLayout" Target="../slideLayouts/slideLayout295.xml"/><Relationship Id="rId102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221.xml"/><Relationship Id="rId90" Type="http://schemas.openxmlformats.org/officeDocument/2006/relationships/slideLayout" Target="../slideLayouts/slideLayout306.xml"/><Relationship Id="rId95" Type="http://schemas.openxmlformats.org/officeDocument/2006/relationships/slideLayout" Target="../slideLayouts/slideLayout311.xml"/><Relationship Id="rId22" Type="http://schemas.openxmlformats.org/officeDocument/2006/relationships/slideLayout" Target="../slideLayouts/slideLayout238.xml"/><Relationship Id="rId27" Type="http://schemas.openxmlformats.org/officeDocument/2006/relationships/slideLayout" Target="../slideLayouts/slideLayout243.xml"/><Relationship Id="rId43" Type="http://schemas.openxmlformats.org/officeDocument/2006/relationships/slideLayout" Target="../slideLayouts/slideLayout259.xml"/><Relationship Id="rId48" Type="http://schemas.openxmlformats.org/officeDocument/2006/relationships/slideLayout" Target="../slideLayouts/slideLayout264.xml"/><Relationship Id="rId64" Type="http://schemas.openxmlformats.org/officeDocument/2006/relationships/slideLayout" Target="../slideLayouts/slideLayout280.xml"/><Relationship Id="rId69" Type="http://schemas.openxmlformats.org/officeDocument/2006/relationships/slideLayout" Target="../slideLayouts/slideLayout285.xml"/><Relationship Id="rId80" Type="http://schemas.openxmlformats.org/officeDocument/2006/relationships/slideLayout" Target="../slideLayouts/slideLayout296.xml"/><Relationship Id="rId85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33" Type="http://schemas.openxmlformats.org/officeDocument/2006/relationships/slideLayout" Target="../slideLayouts/slideLayout249.xml"/><Relationship Id="rId38" Type="http://schemas.openxmlformats.org/officeDocument/2006/relationships/slideLayout" Target="../slideLayouts/slideLayout254.xml"/><Relationship Id="rId59" Type="http://schemas.openxmlformats.org/officeDocument/2006/relationships/slideLayout" Target="../slideLayouts/slideLayout275.xml"/><Relationship Id="rId103" Type="http://schemas.openxmlformats.org/officeDocument/2006/relationships/slideLayout" Target="../slideLayouts/slideLayout319.xml"/><Relationship Id="rId108" Type="http://schemas.openxmlformats.org/officeDocument/2006/relationships/slideLayout" Target="../slideLayouts/slideLayout324.xml"/><Relationship Id="rId54" Type="http://schemas.openxmlformats.org/officeDocument/2006/relationships/slideLayout" Target="../slideLayouts/slideLayout270.xml"/><Relationship Id="rId70" Type="http://schemas.openxmlformats.org/officeDocument/2006/relationships/slideLayout" Target="../slideLayouts/slideLayout286.xml"/><Relationship Id="rId75" Type="http://schemas.openxmlformats.org/officeDocument/2006/relationships/slideLayout" Target="../slideLayouts/slideLayout291.xml"/><Relationship Id="rId91" Type="http://schemas.openxmlformats.org/officeDocument/2006/relationships/slideLayout" Target="../slideLayouts/slideLayout307.xml"/><Relationship Id="rId96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28" Type="http://schemas.openxmlformats.org/officeDocument/2006/relationships/slideLayout" Target="../slideLayouts/slideLayout244.xml"/><Relationship Id="rId36" Type="http://schemas.openxmlformats.org/officeDocument/2006/relationships/slideLayout" Target="../slideLayouts/slideLayout252.xml"/><Relationship Id="rId49" Type="http://schemas.openxmlformats.org/officeDocument/2006/relationships/slideLayout" Target="../slideLayouts/slideLayout265.xml"/><Relationship Id="rId57" Type="http://schemas.openxmlformats.org/officeDocument/2006/relationships/slideLayout" Target="../slideLayouts/slideLayout273.xml"/><Relationship Id="rId106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226.xml"/><Relationship Id="rId31" Type="http://schemas.openxmlformats.org/officeDocument/2006/relationships/slideLayout" Target="../slideLayouts/slideLayout247.xml"/><Relationship Id="rId44" Type="http://schemas.openxmlformats.org/officeDocument/2006/relationships/slideLayout" Target="../slideLayouts/slideLayout260.xml"/><Relationship Id="rId52" Type="http://schemas.openxmlformats.org/officeDocument/2006/relationships/slideLayout" Target="../slideLayouts/slideLayout268.xml"/><Relationship Id="rId60" Type="http://schemas.openxmlformats.org/officeDocument/2006/relationships/slideLayout" Target="../slideLayouts/slideLayout276.xml"/><Relationship Id="rId65" Type="http://schemas.openxmlformats.org/officeDocument/2006/relationships/slideLayout" Target="../slideLayouts/slideLayout281.xml"/><Relationship Id="rId73" Type="http://schemas.openxmlformats.org/officeDocument/2006/relationships/slideLayout" Target="../slideLayouts/slideLayout289.xml"/><Relationship Id="rId78" Type="http://schemas.openxmlformats.org/officeDocument/2006/relationships/slideLayout" Target="../slideLayouts/slideLayout294.xml"/><Relationship Id="rId81" Type="http://schemas.openxmlformats.org/officeDocument/2006/relationships/slideLayout" Target="../slideLayouts/slideLayout297.xml"/><Relationship Id="rId86" Type="http://schemas.openxmlformats.org/officeDocument/2006/relationships/slideLayout" Target="../slideLayouts/slideLayout302.xml"/><Relationship Id="rId94" Type="http://schemas.openxmlformats.org/officeDocument/2006/relationships/slideLayout" Target="../slideLayouts/slideLayout310.xml"/><Relationship Id="rId99" Type="http://schemas.openxmlformats.org/officeDocument/2006/relationships/slideLayout" Target="../slideLayouts/slideLayout315.xml"/><Relationship Id="rId101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39" Type="http://schemas.openxmlformats.org/officeDocument/2006/relationships/slideLayout" Target="../slideLayouts/slideLayout255.xml"/><Relationship Id="rId109" Type="http://schemas.openxmlformats.org/officeDocument/2006/relationships/theme" Target="../theme/theme3.xml"/><Relationship Id="rId34" Type="http://schemas.openxmlformats.org/officeDocument/2006/relationships/slideLayout" Target="../slideLayouts/slideLayout250.xml"/><Relationship Id="rId50" Type="http://schemas.openxmlformats.org/officeDocument/2006/relationships/slideLayout" Target="../slideLayouts/slideLayout266.xml"/><Relationship Id="rId55" Type="http://schemas.openxmlformats.org/officeDocument/2006/relationships/slideLayout" Target="../slideLayouts/slideLayout271.xml"/><Relationship Id="rId76" Type="http://schemas.openxmlformats.org/officeDocument/2006/relationships/slideLayout" Target="../slideLayouts/slideLayout292.xml"/><Relationship Id="rId97" Type="http://schemas.openxmlformats.org/officeDocument/2006/relationships/slideLayout" Target="../slideLayouts/slideLayout313.xml"/><Relationship Id="rId104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223.xml"/><Relationship Id="rId71" Type="http://schemas.openxmlformats.org/officeDocument/2006/relationships/slideLayout" Target="../slideLayouts/slideLayout287.xml"/><Relationship Id="rId92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18.xml"/><Relationship Id="rId29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40.xml"/><Relationship Id="rId40" Type="http://schemas.openxmlformats.org/officeDocument/2006/relationships/slideLayout" Target="../slideLayouts/slideLayout256.xml"/><Relationship Id="rId45" Type="http://schemas.openxmlformats.org/officeDocument/2006/relationships/slideLayout" Target="../slideLayouts/slideLayout261.xml"/><Relationship Id="rId66" Type="http://schemas.openxmlformats.org/officeDocument/2006/relationships/slideLayout" Target="../slideLayouts/slideLayout282.xml"/><Relationship Id="rId87" Type="http://schemas.openxmlformats.org/officeDocument/2006/relationships/slideLayout" Target="../slideLayouts/slideLayout303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277.xml"/><Relationship Id="rId82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30.xml"/><Relationship Id="rId30" Type="http://schemas.openxmlformats.org/officeDocument/2006/relationships/slideLayout" Target="../slideLayouts/slideLayout246.xml"/><Relationship Id="rId35" Type="http://schemas.openxmlformats.org/officeDocument/2006/relationships/slideLayout" Target="../slideLayouts/slideLayout251.xml"/><Relationship Id="rId56" Type="http://schemas.openxmlformats.org/officeDocument/2006/relationships/slideLayout" Target="../slideLayouts/slideLayout272.xml"/><Relationship Id="rId77" Type="http://schemas.openxmlformats.org/officeDocument/2006/relationships/slideLayout" Target="../slideLayouts/slideLayout293.xml"/><Relationship Id="rId100" Type="http://schemas.openxmlformats.org/officeDocument/2006/relationships/slideLayout" Target="../slideLayouts/slideLayout316.xml"/><Relationship Id="rId105" Type="http://schemas.openxmlformats.org/officeDocument/2006/relationships/slideLayout" Target="../slideLayouts/slideLayout321.xml"/><Relationship Id="rId8" Type="http://schemas.openxmlformats.org/officeDocument/2006/relationships/slideLayout" Target="../slideLayouts/slideLayout224.xml"/><Relationship Id="rId51" Type="http://schemas.openxmlformats.org/officeDocument/2006/relationships/slideLayout" Target="../slideLayouts/slideLayout267.xml"/><Relationship Id="rId72" Type="http://schemas.openxmlformats.org/officeDocument/2006/relationships/slideLayout" Target="../slideLayouts/slideLayout288.xml"/><Relationship Id="rId93" Type="http://schemas.openxmlformats.org/officeDocument/2006/relationships/slideLayout" Target="../slideLayouts/slideLayout309.xml"/><Relationship Id="rId98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41.xml"/><Relationship Id="rId46" Type="http://schemas.openxmlformats.org/officeDocument/2006/relationships/slideLayout" Target="../slideLayouts/slideLayout262.xml"/><Relationship Id="rId67" Type="http://schemas.openxmlformats.org/officeDocument/2006/relationships/slideLayout" Target="../slideLayouts/slideLayout283.xml"/><Relationship Id="rId20" Type="http://schemas.openxmlformats.org/officeDocument/2006/relationships/slideLayout" Target="../slideLayouts/slideLayout236.xml"/><Relationship Id="rId41" Type="http://schemas.openxmlformats.org/officeDocument/2006/relationships/slideLayout" Target="../slideLayouts/slideLayout257.xml"/><Relationship Id="rId62" Type="http://schemas.openxmlformats.org/officeDocument/2006/relationships/slideLayout" Target="../slideLayouts/slideLayout278.xml"/><Relationship Id="rId83" Type="http://schemas.openxmlformats.org/officeDocument/2006/relationships/slideLayout" Target="../slideLayouts/slideLayout299.xml"/><Relationship Id="rId88" Type="http://schemas.openxmlformats.org/officeDocument/2006/relationships/slideLayout" Target="../slideLayouts/slideLayout304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45.xml"/><Relationship Id="rId42" Type="http://schemas.openxmlformats.org/officeDocument/2006/relationships/slideLayout" Target="../slideLayouts/slideLayout366.xml"/><Relationship Id="rId47" Type="http://schemas.openxmlformats.org/officeDocument/2006/relationships/slideLayout" Target="../slideLayouts/slideLayout371.xml"/><Relationship Id="rId63" Type="http://schemas.openxmlformats.org/officeDocument/2006/relationships/slideLayout" Target="../slideLayouts/slideLayout387.xml"/><Relationship Id="rId68" Type="http://schemas.openxmlformats.org/officeDocument/2006/relationships/slideLayout" Target="../slideLayouts/slideLayout392.xml"/><Relationship Id="rId84" Type="http://schemas.openxmlformats.org/officeDocument/2006/relationships/slideLayout" Target="../slideLayouts/slideLayout408.xml"/><Relationship Id="rId89" Type="http://schemas.openxmlformats.org/officeDocument/2006/relationships/slideLayout" Target="../slideLayouts/slideLayout413.xml"/><Relationship Id="rId16" Type="http://schemas.openxmlformats.org/officeDocument/2006/relationships/slideLayout" Target="../slideLayouts/slideLayout340.xml"/><Relationship Id="rId107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335.xml"/><Relationship Id="rId32" Type="http://schemas.openxmlformats.org/officeDocument/2006/relationships/slideLayout" Target="../slideLayouts/slideLayout356.xml"/><Relationship Id="rId37" Type="http://schemas.openxmlformats.org/officeDocument/2006/relationships/slideLayout" Target="../slideLayouts/slideLayout361.xml"/><Relationship Id="rId53" Type="http://schemas.openxmlformats.org/officeDocument/2006/relationships/slideLayout" Target="../slideLayouts/slideLayout377.xml"/><Relationship Id="rId58" Type="http://schemas.openxmlformats.org/officeDocument/2006/relationships/slideLayout" Target="../slideLayouts/slideLayout382.xml"/><Relationship Id="rId74" Type="http://schemas.openxmlformats.org/officeDocument/2006/relationships/slideLayout" Target="../slideLayouts/slideLayout398.xml"/><Relationship Id="rId79" Type="http://schemas.openxmlformats.org/officeDocument/2006/relationships/slideLayout" Target="../slideLayouts/slideLayout403.xml"/><Relationship Id="rId102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329.xml"/><Relationship Id="rId90" Type="http://schemas.openxmlformats.org/officeDocument/2006/relationships/slideLayout" Target="../slideLayouts/slideLayout414.xml"/><Relationship Id="rId95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346.xml"/><Relationship Id="rId27" Type="http://schemas.openxmlformats.org/officeDocument/2006/relationships/slideLayout" Target="../slideLayouts/slideLayout351.xml"/><Relationship Id="rId43" Type="http://schemas.openxmlformats.org/officeDocument/2006/relationships/slideLayout" Target="../slideLayouts/slideLayout367.xml"/><Relationship Id="rId48" Type="http://schemas.openxmlformats.org/officeDocument/2006/relationships/slideLayout" Target="../slideLayouts/slideLayout372.xml"/><Relationship Id="rId64" Type="http://schemas.openxmlformats.org/officeDocument/2006/relationships/slideLayout" Target="../slideLayouts/slideLayout388.xml"/><Relationship Id="rId69" Type="http://schemas.openxmlformats.org/officeDocument/2006/relationships/slideLayout" Target="../slideLayouts/slideLayout393.xml"/><Relationship Id="rId80" Type="http://schemas.openxmlformats.org/officeDocument/2006/relationships/slideLayout" Target="../slideLayouts/slideLayout404.xml"/><Relationship Id="rId85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33" Type="http://schemas.openxmlformats.org/officeDocument/2006/relationships/slideLayout" Target="../slideLayouts/slideLayout357.xml"/><Relationship Id="rId38" Type="http://schemas.openxmlformats.org/officeDocument/2006/relationships/slideLayout" Target="../slideLayouts/slideLayout362.xml"/><Relationship Id="rId59" Type="http://schemas.openxmlformats.org/officeDocument/2006/relationships/slideLayout" Target="../slideLayouts/slideLayout383.xml"/><Relationship Id="rId103" Type="http://schemas.openxmlformats.org/officeDocument/2006/relationships/slideLayout" Target="../slideLayouts/slideLayout427.xml"/><Relationship Id="rId108" Type="http://schemas.openxmlformats.org/officeDocument/2006/relationships/slideLayout" Target="../slideLayouts/slideLayout432.xml"/><Relationship Id="rId54" Type="http://schemas.openxmlformats.org/officeDocument/2006/relationships/slideLayout" Target="../slideLayouts/slideLayout378.xml"/><Relationship Id="rId70" Type="http://schemas.openxmlformats.org/officeDocument/2006/relationships/slideLayout" Target="../slideLayouts/slideLayout394.xml"/><Relationship Id="rId75" Type="http://schemas.openxmlformats.org/officeDocument/2006/relationships/slideLayout" Target="../slideLayouts/slideLayout399.xml"/><Relationship Id="rId91" Type="http://schemas.openxmlformats.org/officeDocument/2006/relationships/slideLayout" Target="../slideLayouts/slideLayout415.xml"/><Relationship Id="rId96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slideLayout" Target="../slideLayouts/slideLayout352.xml"/><Relationship Id="rId36" Type="http://schemas.openxmlformats.org/officeDocument/2006/relationships/slideLayout" Target="../slideLayouts/slideLayout360.xml"/><Relationship Id="rId49" Type="http://schemas.openxmlformats.org/officeDocument/2006/relationships/slideLayout" Target="../slideLayouts/slideLayout373.xml"/><Relationship Id="rId57" Type="http://schemas.openxmlformats.org/officeDocument/2006/relationships/slideLayout" Target="../slideLayouts/slideLayout381.xml"/><Relationship Id="rId106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334.xml"/><Relationship Id="rId31" Type="http://schemas.openxmlformats.org/officeDocument/2006/relationships/slideLayout" Target="../slideLayouts/slideLayout355.xml"/><Relationship Id="rId44" Type="http://schemas.openxmlformats.org/officeDocument/2006/relationships/slideLayout" Target="../slideLayouts/slideLayout368.xml"/><Relationship Id="rId52" Type="http://schemas.openxmlformats.org/officeDocument/2006/relationships/slideLayout" Target="../slideLayouts/slideLayout376.xml"/><Relationship Id="rId60" Type="http://schemas.openxmlformats.org/officeDocument/2006/relationships/slideLayout" Target="../slideLayouts/slideLayout384.xml"/><Relationship Id="rId65" Type="http://schemas.openxmlformats.org/officeDocument/2006/relationships/slideLayout" Target="../slideLayouts/slideLayout389.xml"/><Relationship Id="rId73" Type="http://schemas.openxmlformats.org/officeDocument/2006/relationships/slideLayout" Target="../slideLayouts/slideLayout397.xml"/><Relationship Id="rId78" Type="http://schemas.openxmlformats.org/officeDocument/2006/relationships/slideLayout" Target="../slideLayouts/slideLayout402.xml"/><Relationship Id="rId81" Type="http://schemas.openxmlformats.org/officeDocument/2006/relationships/slideLayout" Target="../slideLayouts/slideLayout405.xml"/><Relationship Id="rId86" Type="http://schemas.openxmlformats.org/officeDocument/2006/relationships/slideLayout" Target="../slideLayouts/slideLayout410.xml"/><Relationship Id="rId94" Type="http://schemas.openxmlformats.org/officeDocument/2006/relationships/slideLayout" Target="../slideLayouts/slideLayout418.xml"/><Relationship Id="rId99" Type="http://schemas.openxmlformats.org/officeDocument/2006/relationships/slideLayout" Target="../slideLayouts/slideLayout423.xml"/><Relationship Id="rId101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39" Type="http://schemas.openxmlformats.org/officeDocument/2006/relationships/slideLayout" Target="../slideLayouts/slideLayout363.xml"/><Relationship Id="rId109" Type="http://schemas.openxmlformats.org/officeDocument/2006/relationships/theme" Target="../theme/theme4.xml"/><Relationship Id="rId34" Type="http://schemas.openxmlformats.org/officeDocument/2006/relationships/slideLayout" Target="../slideLayouts/slideLayout358.xml"/><Relationship Id="rId50" Type="http://schemas.openxmlformats.org/officeDocument/2006/relationships/slideLayout" Target="../slideLayouts/slideLayout374.xml"/><Relationship Id="rId55" Type="http://schemas.openxmlformats.org/officeDocument/2006/relationships/slideLayout" Target="../slideLayouts/slideLayout379.xml"/><Relationship Id="rId76" Type="http://schemas.openxmlformats.org/officeDocument/2006/relationships/slideLayout" Target="../slideLayouts/slideLayout400.xml"/><Relationship Id="rId97" Type="http://schemas.openxmlformats.org/officeDocument/2006/relationships/slideLayout" Target="../slideLayouts/slideLayout421.xml"/><Relationship Id="rId104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331.xml"/><Relationship Id="rId71" Type="http://schemas.openxmlformats.org/officeDocument/2006/relationships/slideLayout" Target="../slideLayouts/slideLayout395.xml"/><Relationship Id="rId92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326.xml"/><Relationship Id="rId29" Type="http://schemas.openxmlformats.org/officeDocument/2006/relationships/slideLayout" Target="../slideLayouts/slideLayout353.xml"/><Relationship Id="rId24" Type="http://schemas.openxmlformats.org/officeDocument/2006/relationships/slideLayout" Target="../slideLayouts/slideLayout348.xml"/><Relationship Id="rId40" Type="http://schemas.openxmlformats.org/officeDocument/2006/relationships/slideLayout" Target="../slideLayouts/slideLayout364.xml"/><Relationship Id="rId45" Type="http://schemas.openxmlformats.org/officeDocument/2006/relationships/slideLayout" Target="../slideLayouts/slideLayout369.xml"/><Relationship Id="rId66" Type="http://schemas.openxmlformats.org/officeDocument/2006/relationships/slideLayout" Target="../slideLayouts/slideLayout390.xml"/><Relationship Id="rId87" Type="http://schemas.openxmlformats.org/officeDocument/2006/relationships/slideLayout" Target="../slideLayouts/slideLayout411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385.xml"/><Relationship Id="rId82" Type="http://schemas.openxmlformats.org/officeDocument/2006/relationships/slideLayout" Target="../slideLayouts/slideLayout406.xml"/><Relationship Id="rId19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38.xml"/><Relationship Id="rId30" Type="http://schemas.openxmlformats.org/officeDocument/2006/relationships/slideLayout" Target="../slideLayouts/slideLayout354.xml"/><Relationship Id="rId35" Type="http://schemas.openxmlformats.org/officeDocument/2006/relationships/slideLayout" Target="../slideLayouts/slideLayout359.xml"/><Relationship Id="rId56" Type="http://schemas.openxmlformats.org/officeDocument/2006/relationships/slideLayout" Target="../slideLayouts/slideLayout380.xml"/><Relationship Id="rId77" Type="http://schemas.openxmlformats.org/officeDocument/2006/relationships/slideLayout" Target="../slideLayouts/slideLayout401.xml"/><Relationship Id="rId100" Type="http://schemas.openxmlformats.org/officeDocument/2006/relationships/slideLayout" Target="../slideLayouts/slideLayout424.xml"/><Relationship Id="rId105" Type="http://schemas.openxmlformats.org/officeDocument/2006/relationships/slideLayout" Target="../slideLayouts/slideLayout429.xml"/><Relationship Id="rId8" Type="http://schemas.openxmlformats.org/officeDocument/2006/relationships/slideLayout" Target="../slideLayouts/slideLayout332.xml"/><Relationship Id="rId51" Type="http://schemas.openxmlformats.org/officeDocument/2006/relationships/slideLayout" Target="../slideLayouts/slideLayout375.xml"/><Relationship Id="rId72" Type="http://schemas.openxmlformats.org/officeDocument/2006/relationships/slideLayout" Target="../slideLayouts/slideLayout396.xml"/><Relationship Id="rId93" Type="http://schemas.openxmlformats.org/officeDocument/2006/relationships/slideLayout" Target="../slideLayouts/slideLayout417.xml"/><Relationship Id="rId98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327.xml"/><Relationship Id="rId25" Type="http://schemas.openxmlformats.org/officeDocument/2006/relationships/slideLayout" Target="../slideLayouts/slideLayout349.xml"/><Relationship Id="rId46" Type="http://schemas.openxmlformats.org/officeDocument/2006/relationships/slideLayout" Target="../slideLayouts/slideLayout370.xml"/><Relationship Id="rId67" Type="http://schemas.openxmlformats.org/officeDocument/2006/relationships/slideLayout" Target="../slideLayouts/slideLayout391.xml"/><Relationship Id="rId20" Type="http://schemas.openxmlformats.org/officeDocument/2006/relationships/slideLayout" Target="../slideLayouts/slideLayout344.xml"/><Relationship Id="rId41" Type="http://schemas.openxmlformats.org/officeDocument/2006/relationships/slideLayout" Target="../slideLayouts/slideLayout365.xml"/><Relationship Id="rId62" Type="http://schemas.openxmlformats.org/officeDocument/2006/relationships/slideLayout" Target="../slideLayouts/slideLayout386.xml"/><Relationship Id="rId83" Type="http://schemas.openxmlformats.org/officeDocument/2006/relationships/slideLayout" Target="../slideLayouts/slideLayout407.xml"/><Relationship Id="rId88" Type="http://schemas.openxmlformats.org/officeDocument/2006/relationships/slideLayout" Target="../slideLayouts/slideLayout412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58.xml"/><Relationship Id="rId21" Type="http://schemas.openxmlformats.org/officeDocument/2006/relationships/slideLayout" Target="../slideLayouts/slideLayout453.xml"/><Relationship Id="rId42" Type="http://schemas.openxmlformats.org/officeDocument/2006/relationships/slideLayout" Target="../slideLayouts/slideLayout474.xml"/><Relationship Id="rId47" Type="http://schemas.openxmlformats.org/officeDocument/2006/relationships/slideLayout" Target="../slideLayouts/slideLayout479.xml"/><Relationship Id="rId63" Type="http://schemas.openxmlformats.org/officeDocument/2006/relationships/slideLayout" Target="../slideLayouts/slideLayout495.xml"/><Relationship Id="rId68" Type="http://schemas.openxmlformats.org/officeDocument/2006/relationships/slideLayout" Target="../slideLayouts/slideLayout500.xml"/><Relationship Id="rId84" Type="http://schemas.openxmlformats.org/officeDocument/2006/relationships/slideLayout" Target="../slideLayouts/slideLayout516.xml"/><Relationship Id="rId89" Type="http://schemas.openxmlformats.org/officeDocument/2006/relationships/slideLayout" Target="../slideLayouts/slideLayout521.xml"/><Relationship Id="rId16" Type="http://schemas.openxmlformats.org/officeDocument/2006/relationships/slideLayout" Target="../slideLayouts/slideLayout448.xml"/><Relationship Id="rId107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443.xml"/><Relationship Id="rId32" Type="http://schemas.openxmlformats.org/officeDocument/2006/relationships/slideLayout" Target="../slideLayouts/slideLayout464.xml"/><Relationship Id="rId37" Type="http://schemas.openxmlformats.org/officeDocument/2006/relationships/slideLayout" Target="../slideLayouts/slideLayout469.xml"/><Relationship Id="rId53" Type="http://schemas.openxmlformats.org/officeDocument/2006/relationships/slideLayout" Target="../slideLayouts/slideLayout485.xml"/><Relationship Id="rId58" Type="http://schemas.openxmlformats.org/officeDocument/2006/relationships/slideLayout" Target="../slideLayouts/slideLayout490.xml"/><Relationship Id="rId74" Type="http://schemas.openxmlformats.org/officeDocument/2006/relationships/slideLayout" Target="../slideLayouts/slideLayout506.xml"/><Relationship Id="rId79" Type="http://schemas.openxmlformats.org/officeDocument/2006/relationships/slideLayout" Target="../slideLayouts/slideLayout511.xml"/><Relationship Id="rId102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437.xml"/><Relationship Id="rId90" Type="http://schemas.openxmlformats.org/officeDocument/2006/relationships/slideLayout" Target="../slideLayouts/slideLayout522.xml"/><Relationship Id="rId95" Type="http://schemas.openxmlformats.org/officeDocument/2006/relationships/slideLayout" Target="../slideLayouts/slideLayout527.xml"/><Relationship Id="rId22" Type="http://schemas.openxmlformats.org/officeDocument/2006/relationships/slideLayout" Target="../slideLayouts/slideLayout454.xml"/><Relationship Id="rId27" Type="http://schemas.openxmlformats.org/officeDocument/2006/relationships/slideLayout" Target="../slideLayouts/slideLayout459.xml"/><Relationship Id="rId43" Type="http://schemas.openxmlformats.org/officeDocument/2006/relationships/slideLayout" Target="../slideLayouts/slideLayout475.xml"/><Relationship Id="rId48" Type="http://schemas.openxmlformats.org/officeDocument/2006/relationships/slideLayout" Target="../slideLayouts/slideLayout480.xml"/><Relationship Id="rId64" Type="http://schemas.openxmlformats.org/officeDocument/2006/relationships/slideLayout" Target="../slideLayouts/slideLayout496.xml"/><Relationship Id="rId69" Type="http://schemas.openxmlformats.org/officeDocument/2006/relationships/slideLayout" Target="../slideLayouts/slideLayout501.xml"/><Relationship Id="rId80" Type="http://schemas.openxmlformats.org/officeDocument/2006/relationships/slideLayout" Target="../slideLayouts/slideLayout512.xml"/><Relationship Id="rId85" Type="http://schemas.openxmlformats.org/officeDocument/2006/relationships/slideLayout" Target="../slideLayouts/slideLayout517.xml"/><Relationship Id="rId12" Type="http://schemas.openxmlformats.org/officeDocument/2006/relationships/slideLayout" Target="../slideLayouts/slideLayout444.xml"/><Relationship Id="rId17" Type="http://schemas.openxmlformats.org/officeDocument/2006/relationships/slideLayout" Target="../slideLayouts/slideLayout449.xml"/><Relationship Id="rId33" Type="http://schemas.openxmlformats.org/officeDocument/2006/relationships/slideLayout" Target="../slideLayouts/slideLayout465.xml"/><Relationship Id="rId38" Type="http://schemas.openxmlformats.org/officeDocument/2006/relationships/slideLayout" Target="../slideLayouts/slideLayout470.xml"/><Relationship Id="rId59" Type="http://schemas.openxmlformats.org/officeDocument/2006/relationships/slideLayout" Target="../slideLayouts/slideLayout491.xml"/><Relationship Id="rId103" Type="http://schemas.openxmlformats.org/officeDocument/2006/relationships/slideLayout" Target="../slideLayouts/slideLayout535.xml"/><Relationship Id="rId108" Type="http://schemas.openxmlformats.org/officeDocument/2006/relationships/slideLayout" Target="../slideLayouts/slideLayout540.xml"/><Relationship Id="rId54" Type="http://schemas.openxmlformats.org/officeDocument/2006/relationships/slideLayout" Target="../slideLayouts/slideLayout486.xml"/><Relationship Id="rId70" Type="http://schemas.openxmlformats.org/officeDocument/2006/relationships/slideLayout" Target="../slideLayouts/slideLayout502.xml"/><Relationship Id="rId75" Type="http://schemas.openxmlformats.org/officeDocument/2006/relationships/slideLayout" Target="../slideLayouts/slideLayout507.xml"/><Relationship Id="rId91" Type="http://schemas.openxmlformats.org/officeDocument/2006/relationships/slideLayout" Target="../slideLayouts/slideLayout523.xml"/><Relationship Id="rId96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5" Type="http://schemas.openxmlformats.org/officeDocument/2006/relationships/slideLayout" Target="../slideLayouts/slideLayout447.xml"/><Relationship Id="rId23" Type="http://schemas.openxmlformats.org/officeDocument/2006/relationships/slideLayout" Target="../slideLayouts/slideLayout455.xml"/><Relationship Id="rId28" Type="http://schemas.openxmlformats.org/officeDocument/2006/relationships/slideLayout" Target="../slideLayouts/slideLayout460.xml"/><Relationship Id="rId36" Type="http://schemas.openxmlformats.org/officeDocument/2006/relationships/slideLayout" Target="../slideLayouts/slideLayout468.xml"/><Relationship Id="rId49" Type="http://schemas.openxmlformats.org/officeDocument/2006/relationships/slideLayout" Target="../slideLayouts/slideLayout481.xml"/><Relationship Id="rId57" Type="http://schemas.openxmlformats.org/officeDocument/2006/relationships/slideLayout" Target="../slideLayouts/slideLayout489.xml"/><Relationship Id="rId106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442.xml"/><Relationship Id="rId31" Type="http://schemas.openxmlformats.org/officeDocument/2006/relationships/slideLayout" Target="../slideLayouts/slideLayout463.xml"/><Relationship Id="rId44" Type="http://schemas.openxmlformats.org/officeDocument/2006/relationships/slideLayout" Target="../slideLayouts/slideLayout476.xml"/><Relationship Id="rId52" Type="http://schemas.openxmlformats.org/officeDocument/2006/relationships/slideLayout" Target="../slideLayouts/slideLayout484.xml"/><Relationship Id="rId60" Type="http://schemas.openxmlformats.org/officeDocument/2006/relationships/slideLayout" Target="../slideLayouts/slideLayout492.xml"/><Relationship Id="rId65" Type="http://schemas.openxmlformats.org/officeDocument/2006/relationships/slideLayout" Target="../slideLayouts/slideLayout497.xml"/><Relationship Id="rId73" Type="http://schemas.openxmlformats.org/officeDocument/2006/relationships/slideLayout" Target="../slideLayouts/slideLayout505.xml"/><Relationship Id="rId78" Type="http://schemas.openxmlformats.org/officeDocument/2006/relationships/slideLayout" Target="../slideLayouts/slideLayout510.xml"/><Relationship Id="rId81" Type="http://schemas.openxmlformats.org/officeDocument/2006/relationships/slideLayout" Target="../slideLayouts/slideLayout513.xml"/><Relationship Id="rId86" Type="http://schemas.openxmlformats.org/officeDocument/2006/relationships/slideLayout" Target="../slideLayouts/slideLayout518.xml"/><Relationship Id="rId94" Type="http://schemas.openxmlformats.org/officeDocument/2006/relationships/slideLayout" Target="../slideLayouts/slideLayout526.xml"/><Relationship Id="rId99" Type="http://schemas.openxmlformats.org/officeDocument/2006/relationships/slideLayout" Target="../slideLayouts/slideLayout531.xml"/><Relationship Id="rId101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5.xml"/><Relationship Id="rId18" Type="http://schemas.openxmlformats.org/officeDocument/2006/relationships/slideLayout" Target="../slideLayouts/slideLayout450.xml"/><Relationship Id="rId39" Type="http://schemas.openxmlformats.org/officeDocument/2006/relationships/slideLayout" Target="../slideLayouts/slideLayout471.xml"/><Relationship Id="rId109" Type="http://schemas.openxmlformats.org/officeDocument/2006/relationships/theme" Target="../theme/theme5.xml"/><Relationship Id="rId34" Type="http://schemas.openxmlformats.org/officeDocument/2006/relationships/slideLayout" Target="../slideLayouts/slideLayout466.xml"/><Relationship Id="rId50" Type="http://schemas.openxmlformats.org/officeDocument/2006/relationships/slideLayout" Target="../slideLayouts/slideLayout482.xml"/><Relationship Id="rId55" Type="http://schemas.openxmlformats.org/officeDocument/2006/relationships/slideLayout" Target="../slideLayouts/slideLayout487.xml"/><Relationship Id="rId76" Type="http://schemas.openxmlformats.org/officeDocument/2006/relationships/slideLayout" Target="../slideLayouts/slideLayout508.xml"/><Relationship Id="rId97" Type="http://schemas.openxmlformats.org/officeDocument/2006/relationships/slideLayout" Target="../slideLayouts/slideLayout529.xml"/><Relationship Id="rId104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439.xml"/><Relationship Id="rId71" Type="http://schemas.openxmlformats.org/officeDocument/2006/relationships/slideLayout" Target="../slideLayouts/slideLayout503.xml"/><Relationship Id="rId92" Type="http://schemas.openxmlformats.org/officeDocument/2006/relationships/slideLayout" Target="../slideLayouts/slideLayout524.xml"/><Relationship Id="rId2" Type="http://schemas.openxmlformats.org/officeDocument/2006/relationships/slideLayout" Target="../slideLayouts/slideLayout434.xml"/><Relationship Id="rId29" Type="http://schemas.openxmlformats.org/officeDocument/2006/relationships/slideLayout" Target="../slideLayouts/slideLayout461.xml"/><Relationship Id="rId24" Type="http://schemas.openxmlformats.org/officeDocument/2006/relationships/slideLayout" Target="../slideLayouts/slideLayout456.xml"/><Relationship Id="rId40" Type="http://schemas.openxmlformats.org/officeDocument/2006/relationships/slideLayout" Target="../slideLayouts/slideLayout472.xml"/><Relationship Id="rId45" Type="http://schemas.openxmlformats.org/officeDocument/2006/relationships/slideLayout" Target="../slideLayouts/slideLayout477.xml"/><Relationship Id="rId66" Type="http://schemas.openxmlformats.org/officeDocument/2006/relationships/slideLayout" Target="../slideLayouts/slideLayout498.xml"/><Relationship Id="rId87" Type="http://schemas.openxmlformats.org/officeDocument/2006/relationships/slideLayout" Target="../slideLayouts/slideLayout519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493.xml"/><Relationship Id="rId82" Type="http://schemas.openxmlformats.org/officeDocument/2006/relationships/slideLayout" Target="../slideLayouts/slideLayout514.xml"/><Relationship Id="rId19" Type="http://schemas.openxmlformats.org/officeDocument/2006/relationships/slideLayout" Target="../slideLayouts/slideLayout451.xml"/><Relationship Id="rId14" Type="http://schemas.openxmlformats.org/officeDocument/2006/relationships/slideLayout" Target="../slideLayouts/slideLayout446.xml"/><Relationship Id="rId30" Type="http://schemas.openxmlformats.org/officeDocument/2006/relationships/slideLayout" Target="../slideLayouts/slideLayout462.xml"/><Relationship Id="rId35" Type="http://schemas.openxmlformats.org/officeDocument/2006/relationships/slideLayout" Target="../slideLayouts/slideLayout467.xml"/><Relationship Id="rId56" Type="http://schemas.openxmlformats.org/officeDocument/2006/relationships/slideLayout" Target="../slideLayouts/slideLayout488.xml"/><Relationship Id="rId77" Type="http://schemas.openxmlformats.org/officeDocument/2006/relationships/slideLayout" Target="../slideLayouts/slideLayout509.xml"/><Relationship Id="rId100" Type="http://schemas.openxmlformats.org/officeDocument/2006/relationships/slideLayout" Target="../slideLayouts/slideLayout532.xml"/><Relationship Id="rId105" Type="http://schemas.openxmlformats.org/officeDocument/2006/relationships/slideLayout" Target="../slideLayouts/slideLayout537.xml"/><Relationship Id="rId8" Type="http://schemas.openxmlformats.org/officeDocument/2006/relationships/slideLayout" Target="../slideLayouts/slideLayout440.xml"/><Relationship Id="rId51" Type="http://schemas.openxmlformats.org/officeDocument/2006/relationships/slideLayout" Target="../slideLayouts/slideLayout483.xml"/><Relationship Id="rId72" Type="http://schemas.openxmlformats.org/officeDocument/2006/relationships/slideLayout" Target="../slideLayouts/slideLayout504.xml"/><Relationship Id="rId93" Type="http://schemas.openxmlformats.org/officeDocument/2006/relationships/slideLayout" Target="../slideLayouts/slideLayout525.xml"/><Relationship Id="rId98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435.xml"/><Relationship Id="rId25" Type="http://schemas.openxmlformats.org/officeDocument/2006/relationships/slideLayout" Target="../slideLayouts/slideLayout457.xml"/><Relationship Id="rId46" Type="http://schemas.openxmlformats.org/officeDocument/2006/relationships/slideLayout" Target="../slideLayouts/slideLayout478.xml"/><Relationship Id="rId67" Type="http://schemas.openxmlformats.org/officeDocument/2006/relationships/slideLayout" Target="../slideLayouts/slideLayout499.xml"/><Relationship Id="rId20" Type="http://schemas.openxmlformats.org/officeDocument/2006/relationships/slideLayout" Target="../slideLayouts/slideLayout452.xml"/><Relationship Id="rId41" Type="http://schemas.openxmlformats.org/officeDocument/2006/relationships/slideLayout" Target="../slideLayouts/slideLayout473.xml"/><Relationship Id="rId62" Type="http://schemas.openxmlformats.org/officeDocument/2006/relationships/slideLayout" Target="../slideLayouts/slideLayout494.xml"/><Relationship Id="rId83" Type="http://schemas.openxmlformats.org/officeDocument/2006/relationships/slideLayout" Target="../slideLayouts/slideLayout515.xml"/><Relationship Id="rId88" Type="http://schemas.openxmlformats.org/officeDocument/2006/relationships/slideLayout" Target="../slideLayouts/slideLayout520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6.xml"/><Relationship Id="rId21" Type="http://schemas.openxmlformats.org/officeDocument/2006/relationships/slideLayout" Target="../slideLayouts/slideLayout561.xml"/><Relationship Id="rId42" Type="http://schemas.openxmlformats.org/officeDocument/2006/relationships/slideLayout" Target="../slideLayouts/slideLayout582.xml"/><Relationship Id="rId47" Type="http://schemas.openxmlformats.org/officeDocument/2006/relationships/slideLayout" Target="../slideLayouts/slideLayout587.xml"/><Relationship Id="rId63" Type="http://schemas.openxmlformats.org/officeDocument/2006/relationships/slideLayout" Target="../slideLayouts/slideLayout603.xml"/><Relationship Id="rId68" Type="http://schemas.openxmlformats.org/officeDocument/2006/relationships/slideLayout" Target="../slideLayouts/slideLayout608.xml"/><Relationship Id="rId84" Type="http://schemas.openxmlformats.org/officeDocument/2006/relationships/slideLayout" Target="../slideLayouts/slideLayout624.xml"/><Relationship Id="rId89" Type="http://schemas.openxmlformats.org/officeDocument/2006/relationships/slideLayout" Target="../slideLayouts/slideLayout629.xml"/><Relationship Id="rId16" Type="http://schemas.openxmlformats.org/officeDocument/2006/relationships/slideLayout" Target="../slideLayouts/slideLayout556.xml"/><Relationship Id="rId107" Type="http://schemas.openxmlformats.org/officeDocument/2006/relationships/slideLayout" Target="../slideLayouts/slideLayout647.xml"/><Relationship Id="rId11" Type="http://schemas.openxmlformats.org/officeDocument/2006/relationships/slideLayout" Target="../slideLayouts/slideLayout551.xml"/><Relationship Id="rId32" Type="http://schemas.openxmlformats.org/officeDocument/2006/relationships/slideLayout" Target="../slideLayouts/slideLayout572.xml"/><Relationship Id="rId37" Type="http://schemas.openxmlformats.org/officeDocument/2006/relationships/slideLayout" Target="../slideLayouts/slideLayout577.xml"/><Relationship Id="rId53" Type="http://schemas.openxmlformats.org/officeDocument/2006/relationships/slideLayout" Target="../slideLayouts/slideLayout593.xml"/><Relationship Id="rId58" Type="http://schemas.openxmlformats.org/officeDocument/2006/relationships/slideLayout" Target="../slideLayouts/slideLayout598.xml"/><Relationship Id="rId74" Type="http://schemas.openxmlformats.org/officeDocument/2006/relationships/slideLayout" Target="../slideLayouts/slideLayout614.xml"/><Relationship Id="rId79" Type="http://schemas.openxmlformats.org/officeDocument/2006/relationships/slideLayout" Target="../slideLayouts/slideLayout619.xml"/><Relationship Id="rId102" Type="http://schemas.openxmlformats.org/officeDocument/2006/relationships/slideLayout" Target="../slideLayouts/slideLayout642.xml"/><Relationship Id="rId5" Type="http://schemas.openxmlformats.org/officeDocument/2006/relationships/slideLayout" Target="../slideLayouts/slideLayout545.xml"/><Relationship Id="rId90" Type="http://schemas.openxmlformats.org/officeDocument/2006/relationships/slideLayout" Target="../slideLayouts/slideLayout630.xml"/><Relationship Id="rId95" Type="http://schemas.openxmlformats.org/officeDocument/2006/relationships/slideLayout" Target="../slideLayouts/slideLayout635.xml"/><Relationship Id="rId22" Type="http://schemas.openxmlformats.org/officeDocument/2006/relationships/slideLayout" Target="../slideLayouts/slideLayout562.xml"/><Relationship Id="rId27" Type="http://schemas.openxmlformats.org/officeDocument/2006/relationships/slideLayout" Target="../slideLayouts/slideLayout567.xml"/><Relationship Id="rId43" Type="http://schemas.openxmlformats.org/officeDocument/2006/relationships/slideLayout" Target="../slideLayouts/slideLayout583.xml"/><Relationship Id="rId48" Type="http://schemas.openxmlformats.org/officeDocument/2006/relationships/slideLayout" Target="../slideLayouts/slideLayout588.xml"/><Relationship Id="rId64" Type="http://schemas.openxmlformats.org/officeDocument/2006/relationships/slideLayout" Target="../slideLayouts/slideLayout604.xml"/><Relationship Id="rId69" Type="http://schemas.openxmlformats.org/officeDocument/2006/relationships/slideLayout" Target="../slideLayouts/slideLayout609.xml"/><Relationship Id="rId80" Type="http://schemas.openxmlformats.org/officeDocument/2006/relationships/slideLayout" Target="../slideLayouts/slideLayout620.xml"/><Relationship Id="rId85" Type="http://schemas.openxmlformats.org/officeDocument/2006/relationships/slideLayout" Target="../slideLayouts/slideLayout625.xml"/><Relationship Id="rId12" Type="http://schemas.openxmlformats.org/officeDocument/2006/relationships/slideLayout" Target="../slideLayouts/slideLayout552.xml"/><Relationship Id="rId17" Type="http://schemas.openxmlformats.org/officeDocument/2006/relationships/slideLayout" Target="../slideLayouts/slideLayout557.xml"/><Relationship Id="rId33" Type="http://schemas.openxmlformats.org/officeDocument/2006/relationships/slideLayout" Target="../slideLayouts/slideLayout573.xml"/><Relationship Id="rId38" Type="http://schemas.openxmlformats.org/officeDocument/2006/relationships/slideLayout" Target="../slideLayouts/slideLayout578.xml"/><Relationship Id="rId59" Type="http://schemas.openxmlformats.org/officeDocument/2006/relationships/slideLayout" Target="../slideLayouts/slideLayout599.xml"/><Relationship Id="rId103" Type="http://schemas.openxmlformats.org/officeDocument/2006/relationships/slideLayout" Target="../slideLayouts/slideLayout643.xml"/><Relationship Id="rId108" Type="http://schemas.openxmlformats.org/officeDocument/2006/relationships/slideLayout" Target="../slideLayouts/slideLayout648.xml"/><Relationship Id="rId54" Type="http://schemas.openxmlformats.org/officeDocument/2006/relationships/slideLayout" Target="../slideLayouts/slideLayout594.xml"/><Relationship Id="rId70" Type="http://schemas.openxmlformats.org/officeDocument/2006/relationships/slideLayout" Target="../slideLayouts/slideLayout610.xml"/><Relationship Id="rId75" Type="http://schemas.openxmlformats.org/officeDocument/2006/relationships/slideLayout" Target="../slideLayouts/slideLayout615.xml"/><Relationship Id="rId91" Type="http://schemas.openxmlformats.org/officeDocument/2006/relationships/slideLayout" Target="../slideLayouts/slideLayout631.xml"/><Relationship Id="rId96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5" Type="http://schemas.openxmlformats.org/officeDocument/2006/relationships/slideLayout" Target="../slideLayouts/slideLayout555.xml"/><Relationship Id="rId23" Type="http://schemas.openxmlformats.org/officeDocument/2006/relationships/slideLayout" Target="../slideLayouts/slideLayout563.xml"/><Relationship Id="rId28" Type="http://schemas.openxmlformats.org/officeDocument/2006/relationships/slideLayout" Target="../slideLayouts/slideLayout568.xml"/><Relationship Id="rId36" Type="http://schemas.openxmlformats.org/officeDocument/2006/relationships/slideLayout" Target="../slideLayouts/slideLayout576.xml"/><Relationship Id="rId49" Type="http://schemas.openxmlformats.org/officeDocument/2006/relationships/slideLayout" Target="../slideLayouts/slideLayout589.xml"/><Relationship Id="rId57" Type="http://schemas.openxmlformats.org/officeDocument/2006/relationships/slideLayout" Target="../slideLayouts/slideLayout597.xml"/><Relationship Id="rId106" Type="http://schemas.openxmlformats.org/officeDocument/2006/relationships/slideLayout" Target="../slideLayouts/slideLayout646.xml"/><Relationship Id="rId10" Type="http://schemas.openxmlformats.org/officeDocument/2006/relationships/slideLayout" Target="../slideLayouts/slideLayout550.xml"/><Relationship Id="rId31" Type="http://schemas.openxmlformats.org/officeDocument/2006/relationships/slideLayout" Target="../slideLayouts/slideLayout571.xml"/><Relationship Id="rId44" Type="http://schemas.openxmlformats.org/officeDocument/2006/relationships/slideLayout" Target="../slideLayouts/slideLayout584.xml"/><Relationship Id="rId52" Type="http://schemas.openxmlformats.org/officeDocument/2006/relationships/slideLayout" Target="../slideLayouts/slideLayout592.xml"/><Relationship Id="rId60" Type="http://schemas.openxmlformats.org/officeDocument/2006/relationships/slideLayout" Target="../slideLayouts/slideLayout600.xml"/><Relationship Id="rId65" Type="http://schemas.openxmlformats.org/officeDocument/2006/relationships/slideLayout" Target="../slideLayouts/slideLayout605.xml"/><Relationship Id="rId73" Type="http://schemas.openxmlformats.org/officeDocument/2006/relationships/slideLayout" Target="../slideLayouts/slideLayout613.xml"/><Relationship Id="rId78" Type="http://schemas.openxmlformats.org/officeDocument/2006/relationships/slideLayout" Target="../slideLayouts/slideLayout618.xml"/><Relationship Id="rId81" Type="http://schemas.openxmlformats.org/officeDocument/2006/relationships/slideLayout" Target="../slideLayouts/slideLayout621.xml"/><Relationship Id="rId86" Type="http://schemas.openxmlformats.org/officeDocument/2006/relationships/slideLayout" Target="../slideLayouts/slideLayout626.xml"/><Relationship Id="rId94" Type="http://schemas.openxmlformats.org/officeDocument/2006/relationships/slideLayout" Target="../slideLayouts/slideLayout634.xml"/><Relationship Id="rId99" Type="http://schemas.openxmlformats.org/officeDocument/2006/relationships/slideLayout" Target="../slideLayouts/slideLayout639.xml"/><Relationship Id="rId101" Type="http://schemas.openxmlformats.org/officeDocument/2006/relationships/slideLayout" Target="../slideLayouts/slideLayout641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Relationship Id="rId13" Type="http://schemas.openxmlformats.org/officeDocument/2006/relationships/slideLayout" Target="../slideLayouts/slideLayout553.xml"/><Relationship Id="rId18" Type="http://schemas.openxmlformats.org/officeDocument/2006/relationships/slideLayout" Target="../slideLayouts/slideLayout558.xml"/><Relationship Id="rId39" Type="http://schemas.openxmlformats.org/officeDocument/2006/relationships/slideLayout" Target="../slideLayouts/slideLayout579.xml"/><Relationship Id="rId109" Type="http://schemas.openxmlformats.org/officeDocument/2006/relationships/theme" Target="../theme/theme6.xml"/><Relationship Id="rId34" Type="http://schemas.openxmlformats.org/officeDocument/2006/relationships/slideLayout" Target="../slideLayouts/slideLayout574.xml"/><Relationship Id="rId50" Type="http://schemas.openxmlformats.org/officeDocument/2006/relationships/slideLayout" Target="../slideLayouts/slideLayout590.xml"/><Relationship Id="rId55" Type="http://schemas.openxmlformats.org/officeDocument/2006/relationships/slideLayout" Target="../slideLayouts/slideLayout595.xml"/><Relationship Id="rId76" Type="http://schemas.openxmlformats.org/officeDocument/2006/relationships/slideLayout" Target="../slideLayouts/slideLayout616.xml"/><Relationship Id="rId97" Type="http://schemas.openxmlformats.org/officeDocument/2006/relationships/slideLayout" Target="../slideLayouts/slideLayout637.xml"/><Relationship Id="rId104" Type="http://schemas.openxmlformats.org/officeDocument/2006/relationships/slideLayout" Target="../slideLayouts/slideLayout644.xml"/><Relationship Id="rId7" Type="http://schemas.openxmlformats.org/officeDocument/2006/relationships/slideLayout" Target="../slideLayouts/slideLayout547.xml"/><Relationship Id="rId71" Type="http://schemas.openxmlformats.org/officeDocument/2006/relationships/slideLayout" Target="../slideLayouts/slideLayout611.xml"/><Relationship Id="rId92" Type="http://schemas.openxmlformats.org/officeDocument/2006/relationships/slideLayout" Target="../slideLayouts/slideLayout632.xml"/><Relationship Id="rId2" Type="http://schemas.openxmlformats.org/officeDocument/2006/relationships/slideLayout" Target="../slideLayouts/slideLayout542.xml"/><Relationship Id="rId29" Type="http://schemas.openxmlformats.org/officeDocument/2006/relationships/slideLayout" Target="../slideLayouts/slideLayout569.xml"/><Relationship Id="rId24" Type="http://schemas.openxmlformats.org/officeDocument/2006/relationships/slideLayout" Target="../slideLayouts/slideLayout564.xml"/><Relationship Id="rId40" Type="http://schemas.openxmlformats.org/officeDocument/2006/relationships/slideLayout" Target="../slideLayouts/slideLayout580.xml"/><Relationship Id="rId45" Type="http://schemas.openxmlformats.org/officeDocument/2006/relationships/slideLayout" Target="../slideLayouts/slideLayout585.xml"/><Relationship Id="rId66" Type="http://schemas.openxmlformats.org/officeDocument/2006/relationships/slideLayout" Target="../slideLayouts/slideLayout606.xml"/><Relationship Id="rId87" Type="http://schemas.openxmlformats.org/officeDocument/2006/relationships/slideLayout" Target="../slideLayouts/slideLayout627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601.xml"/><Relationship Id="rId82" Type="http://schemas.openxmlformats.org/officeDocument/2006/relationships/slideLayout" Target="../slideLayouts/slideLayout622.xml"/><Relationship Id="rId19" Type="http://schemas.openxmlformats.org/officeDocument/2006/relationships/slideLayout" Target="../slideLayouts/slideLayout559.xml"/><Relationship Id="rId14" Type="http://schemas.openxmlformats.org/officeDocument/2006/relationships/slideLayout" Target="../slideLayouts/slideLayout554.xml"/><Relationship Id="rId30" Type="http://schemas.openxmlformats.org/officeDocument/2006/relationships/slideLayout" Target="../slideLayouts/slideLayout570.xml"/><Relationship Id="rId35" Type="http://schemas.openxmlformats.org/officeDocument/2006/relationships/slideLayout" Target="../slideLayouts/slideLayout575.xml"/><Relationship Id="rId56" Type="http://schemas.openxmlformats.org/officeDocument/2006/relationships/slideLayout" Target="../slideLayouts/slideLayout596.xml"/><Relationship Id="rId77" Type="http://schemas.openxmlformats.org/officeDocument/2006/relationships/slideLayout" Target="../slideLayouts/slideLayout617.xml"/><Relationship Id="rId100" Type="http://schemas.openxmlformats.org/officeDocument/2006/relationships/slideLayout" Target="../slideLayouts/slideLayout640.xml"/><Relationship Id="rId105" Type="http://schemas.openxmlformats.org/officeDocument/2006/relationships/slideLayout" Target="../slideLayouts/slideLayout645.xml"/><Relationship Id="rId8" Type="http://schemas.openxmlformats.org/officeDocument/2006/relationships/slideLayout" Target="../slideLayouts/slideLayout548.xml"/><Relationship Id="rId51" Type="http://schemas.openxmlformats.org/officeDocument/2006/relationships/slideLayout" Target="../slideLayouts/slideLayout591.xml"/><Relationship Id="rId72" Type="http://schemas.openxmlformats.org/officeDocument/2006/relationships/slideLayout" Target="../slideLayouts/slideLayout612.xml"/><Relationship Id="rId93" Type="http://schemas.openxmlformats.org/officeDocument/2006/relationships/slideLayout" Target="../slideLayouts/slideLayout633.xml"/><Relationship Id="rId98" Type="http://schemas.openxmlformats.org/officeDocument/2006/relationships/slideLayout" Target="../slideLayouts/slideLayout638.xml"/><Relationship Id="rId3" Type="http://schemas.openxmlformats.org/officeDocument/2006/relationships/slideLayout" Target="../slideLayouts/slideLayout543.xml"/><Relationship Id="rId25" Type="http://schemas.openxmlformats.org/officeDocument/2006/relationships/slideLayout" Target="../slideLayouts/slideLayout565.xml"/><Relationship Id="rId46" Type="http://schemas.openxmlformats.org/officeDocument/2006/relationships/slideLayout" Target="../slideLayouts/slideLayout586.xml"/><Relationship Id="rId67" Type="http://schemas.openxmlformats.org/officeDocument/2006/relationships/slideLayout" Target="../slideLayouts/slideLayout607.xml"/><Relationship Id="rId20" Type="http://schemas.openxmlformats.org/officeDocument/2006/relationships/slideLayout" Target="../slideLayouts/slideLayout560.xml"/><Relationship Id="rId41" Type="http://schemas.openxmlformats.org/officeDocument/2006/relationships/slideLayout" Target="../slideLayouts/slideLayout581.xml"/><Relationship Id="rId62" Type="http://schemas.openxmlformats.org/officeDocument/2006/relationships/slideLayout" Target="../slideLayouts/slideLayout602.xml"/><Relationship Id="rId83" Type="http://schemas.openxmlformats.org/officeDocument/2006/relationships/slideLayout" Target="../slideLayouts/slideLayout623.xml"/><Relationship Id="rId88" Type="http://schemas.openxmlformats.org/officeDocument/2006/relationships/slideLayout" Target="../slideLayouts/slideLayout628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74.xml"/><Relationship Id="rId21" Type="http://schemas.openxmlformats.org/officeDocument/2006/relationships/slideLayout" Target="../slideLayouts/slideLayout669.xml"/><Relationship Id="rId42" Type="http://schemas.openxmlformats.org/officeDocument/2006/relationships/slideLayout" Target="../slideLayouts/slideLayout690.xml"/><Relationship Id="rId47" Type="http://schemas.openxmlformats.org/officeDocument/2006/relationships/slideLayout" Target="../slideLayouts/slideLayout695.xml"/><Relationship Id="rId63" Type="http://schemas.openxmlformats.org/officeDocument/2006/relationships/slideLayout" Target="../slideLayouts/slideLayout711.xml"/><Relationship Id="rId68" Type="http://schemas.openxmlformats.org/officeDocument/2006/relationships/slideLayout" Target="../slideLayouts/slideLayout716.xml"/><Relationship Id="rId84" Type="http://schemas.openxmlformats.org/officeDocument/2006/relationships/slideLayout" Target="../slideLayouts/slideLayout732.xml"/><Relationship Id="rId89" Type="http://schemas.openxmlformats.org/officeDocument/2006/relationships/slideLayout" Target="../slideLayouts/slideLayout737.xml"/><Relationship Id="rId16" Type="http://schemas.openxmlformats.org/officeDocument/2006/relationships/slideLayout" Target="../slideLayouts/slideLayout664.xml"/><Relationship Id="rId107" Type="http://schemas.openxmlformats.org/officeDocument/2006/relationships/slideLayout" Target="../slideLayouts/slideLayout755.xml"/><Relationship Id="rId11" Type="http://schemas.openxmlformats.org/officeDocument/2006/relationships/slideLayout" Target="../slideLayouts/slideLayout659.xml"/><Relationship Id="rId32" Type="http://schemas.openxmlformats.org/officeDocument/2006/relationships/slideLayout" Target="../slideLayouts/slideLayout680.xml"/><Relationship Id="rId37" Type="http://schemas.openxmlformats.org/officeDocument/2006/relationships/slideLayout" Target="../slideLayouts/slideLayout685.xml"/><Relationship Id="rId53" Type="http://schemas.openxmlformats.org/officeDocument/2006/relationships/slideLayout" Target="../slideLayouts/slideLayout701.xml"/><Relationship Id="rId58" Type="http://schemas.openxmlformats.org/officeDocument/2006/relationships/slideLayout" Target="../slideLayouts/slideLayout706.xml"/><Relationship Id="rId74" Type="http://schemas.openxmlformats.org/officeDocument/2006/relationships/slideLayout" Target="../slideLayouts/slideLayout722.xml"/><Relationship Id="rId79" Type="http://schemas.openxmlformats.org/officeDocument/2006/relationships/slideLayout" Target="../slideLayouts/slideLayout727.xml"/><Relationship Id="rId102" Type="http://schemas.openxmlformats.org/officeDocument/2006/relationships/slideLayout" Target="../slideLayouts/slideLayout750.xml"/><Relationship Id="rId5" Type="http://schemas.openxmlformats.org/officeDocument/2006/relationships/slideLayout" Target="../slideLayouts/slideLayout653.xml"/><Relationship Id="rId90" Type="http://schemas.openxmlformats.org/officeDocument/2006/relationships/slideLayout" Target="../slideLayouts/slideLayout738.xml"/><Relationship Id="rId95" Type="http://schemas.openxmlformats.org/officeDocument/2006/relationships/slideLayout" Target="../slideLayouts/slideLayout743.xml"/><Relationship Id="rId22" Type="http://schemas.openxmlformats.org/officeDocument/2006/relationships/slideLayout" Target="../slideLayouts/slideLayout670.xml"/><Relationship Id="rId27" Type="http://schemas.openxmlformats.org/officeDocument/2006/relationships/slideLayout" Target="../slideLayouts/slideLayout675.xml"/><Relationship Id="rId43" Type="http://schemas.openxmlformats.org/officeDocument/2006/relationships/slideLayout" Target="../slideLayouts/slideLayout691.xml"/><Relationship Id="rId48" Type="http://schemas.openxmlformats.org/officeDocument/2006/relationships/slideLayout" Target="../slideLayouts/slideLayout696.xml"/><Relationship Id="rId64" Type="http://schemas.openxmlformats.org/officeDocument/2006/relationships/slideLayout" Target="../slideLayouts/slideLayout712.xml"/><Relationship Id="rId69" Type="http://schemas.openxmlformats.org/officeDocument/2006/relationships/slideLayout" Target="../slideLayouts/slideLayout717.xml"/><Relationship Id="rId80" Type="http://schemas.openxmlformats.org/officeDocument/2006/relationships/slideLayout" Target="../slideLayouts/slideLayout728.xml"/><Relationship Id="rId85" Type="http://schemas.openxmlformats.org/officeDocument/2006/relationships/slideLayout" Target="../slideLayouts/slideLayout733.xml"/><Relationship Id="rId12" Type="http://schemas.openxmlformats.org/officeDocument/2006/relationships/slideLayout" Target="../slideLayouts/slideLayout660.xml"/><Relationship Id="rId17" Type="http://schemas.openxmlformats.org/officeDocument/2006/relationships/slideLayout" Target="../slideLayouts/slideLayout665.xml"/><Relationship Id="rId33" Type="http://schemas.openxmlformats.org/officeDocument/2006/relationships/slideLayout" Target="../slideLayouts/slideLayout681.xml"/><Relationship Id="rId38" Type="http://schemas.openxmlformats.org/officeDocument/2006/relationships/slideLayout" Target="../slideLayouts/slideLayout686.xml"/><Relationship Id="rId59" Type="http://schemas.openxmlformats.org/officeDocument/2006/relationships/slideLayout" Target="../slideLayouts/slideLayout707.xml"/><Relationship Id="rId103" Type="http://schemas.openxmlformats.org/officeDocument/2006/relationships/slideLayout" Target="../slideLayouts/slideLayout751.xml"/><Relationship Id="rId108" Type="http://schemas.openxmlformats.org/officeDocument/2006/relationships/slideLayout" Target="../slideLayouts/slideLayout756.xml"/><Relationship Id="rId54" Type="http://schemas.openxmlformats.org/officeDocument/2006/relationships/slideLayout" Target="../slideLayouts/slideLayout702.xml"/><Relationship Id="rId70" Type="http://schemas.openxmlformats.org/officeDocument/2006/relationships/slideLayout" Target="../slideLayouts/slideLayout718.xml"/><Relationship Id="rId75" Type="http://schemas.openxmlformats.org/officeDocument/2006/relationships/slideLayout" Target="../slideLayouts/slideLayout723.xml"/><Relationship Id="rId91" Type="http://schemas.openxmlformats.org/officeDocument/2006/relationships/slideLayout" Target="../slideLayouts/slideLayout739.xml"/><Relationship Id="rId96" Type="http://schemas.openxmlformats.org/officeDocument/2006/relationships/slideLayout" Target="../slideLayouts/slideLayout744.xml"/><Relationship Id="rId1" Type="http://schemas.openxmlformats.org/officeDocument/2006/relationships/slideLayout" Target="../slideLayouts/slideLayout649.xml"/><Relationship Id="rId6" Type="http://schemas.openxmlformats.org/officeDocument/2006/relationships/slideLayout" Target="../slideLayouts/slideLayout654.xml"/><Relationship Id="rId15" Type="http://schemas.openxmlformats.org/officeDocument/2006/relationships/slideLayout" Target="../slideLayouts/slideLayout663.xml"/><Relationship Id="rId23" Type="http://schemas.openxmlformats.org/officeDocument/2006/relationships/slideLayout" Target="../slideLayouts/slideLayout671.xml"/><Relationship Id="rId28" Type="http://schemas.openxmlformats.org/officeDocument/2006/relationships/slideLayout" Target="../slideLayouts/slideLayout676.xml"/><Relationship Id="rId36" Type="http://schemas.openxmlformats.org/officeDocument/2006/relationships/slideLayout" Target="../slideLayouts/slideLayout684.xml"/><Relationship Id="rId49" Type="http://schemas.openxmlformats.org/officeDocument/2006/relationships/slideLayout" Target="../slideLayouts/slideLayout697.xml"/><Relationship Id="rId57" Type="http://schemas.openxmlformats.org/officeDocument/2006/relationships/slideLayout" Target="../slideLayouts/slideLayout705.xml"/><Relationship Id="rId106" Type="http://schemas.openxmlformats.org/officeDocument/2006/relationships/slideLayout" Target="../slideLayouts/slideLayout754.xml"/><Relationship Id="rId10" Type="http://schemas.openxmlformats.org/officeDocument/2006/relationships/slideLayout" Target="../slideLayouts/slideLayout658.xml"/><Relationship Id="rId31" Type="http://schemas.openxmlformats.org/officeDocument/2006/relationships/slideLayout" Target="../slideLayouts/slideLayout679.xml"/><Relationship Id="rId44" Type="http://schemas.openxmlformats.org/officeDocument/2006/relationships/slideLayout" Target="../slideLayouts/slideLayout692.xml"/><Relationship Id="rId52" Type="http://schemas.openxmlformats.org/officeDocument/2006/relationships/slideLayout" Target="../slideLayouts/slideLayout700.xml"/><Relationship Id="rId60" Type="http://schemas.openxmlformats.org/officeDocument/2006/relationships/slideLayout" Target="../slideLayouts/slideLayout708.xml"/><Relationship Id="rId65" Type="http://schemas.openxmlformats.org/officeDocument/2006/relationships/slideLayout" Target="../slideLayouts/slideLayout713.xml"/><Relationship Id="rId73" Type="http://schemas.openxmlformats.org/officeDocument/2006/relationships/slideLayout" Target="../slideLayouts/slideLayout721.xml"/><Relationship Id="rId78" Type="http://schemas.openxmlformats.org/officeDocument/2006/relationships/slideLayout" Target="../slideLayouts/slideLayout726.xml"/><Relationship Id="rId81" Type="http://schemas.openxmlformats.org/officeDocument/2006/relationships/slideLayout" Target="../slideLayouts/slideLayout729.xml"/><Relationship Id="rId86" Type="http://schemas.openxmlformats.org/officeDocument/2006/relationships/slideLayout" Target="../slideLayouts/slideLayout734.xml"/><Relationship Id="rId94" Type="http://schemas.openxmlformats.org/officeDocument/2006/relationships/slideLayout" Target="../slideLayouts/slideLayout742.xml"/><Relationship Id="rId99" Type="http://schemas.openxmlformats.org/officeDocument/2006/relationships/slideLayout" Target="../slideLayouts/slideLayout747.xml"/><Relationship Id="rId101" Type="http://schemas.openxmlformats.org/officeDocument/2006/relationships/slideLayout" Target="../slideLayouts/slideLayout749.xml"/><Relationship Id="rId4" Type="http://schemas.openxmlformats.org/officeDocument/2006/relationships/slideLayout" Target="../slideLayouts/slideLayout652.xml"/><Relationship Id="rId9" Type="http://schemas.openxmlformats.org/officeDocument/2006/relationships/slideLayout" Target="../slideLayouts/slideLayout657.xml"/><Relationship Id="rId13" Type="http://schemas.openxmlformats.org/officeDocument/2006/relationships/slideLayout" Target="../slideLayouts/slideLayout661.xml"/><Relationship Id="rId18" Type="http://schemas.openxmlformats.org/officeDocument/2006/relationships/slideLayout" Target="../slideLayouts/slideLayout666.xml"/><Relationship Id="rId39" Type="http://schemas.openxmlformats.org/officeDocument/2006/relationships/slideLayout" Target="../slideLayouts/slideLayout687.xml"/><Relationship Id="rId109" Type="http://schemas.openxmlformats.org/officeDocument/2006/relationships/theme" Target="../theme/theme7.xml"/><Relationship Id="rId34" Type="http://schemas.openxmlformats.org/officeDocument/2006/relationships/slideLayout" Target="../slideLayouts/slideLayout682.xml"/><Relationship Id="rId50" Type="http://schemas.openxmlformats.org/officeDocument/2006/relationships/slideLayout" Target="../slideLayouts/slideLayout698.xml"/><Relationship Id="rId55" Type="http://schemas.openxmlformats.org/officeDocument/2006/relationships/slideLayout" Target="../slideLayouts/slideLayout703.xml"/><Relationship Id="rId76" Type="http://schemas.openxmlformats.org/officeDocument/2006/relationships/slideLayout" Target="../slideLayouts/slideLayout724.xml"/><Relationship Id="rId97" Type="http://schemas.openxmlformats.org/officeDocument/2006/relationships/slideLayout" Target="../slideLayouts/slideLayout745.xml"/><Relationship Id="rId104" Type="http://schemas.openxmlformats.org/officeDocument/2006/relationships/slideLayout" Target="../slideLayouts/slideLayout752.xml"/><Relationship Id="rId7" Type="http://schemas.openxmlformats.org/officeDocument/2006/relationships/slideLayout" Target="../slideLayouts/slideLayout655.xml"/><Relationship Id="rId71" Type="http://schemas.openxmlformats.org/officeDocument/2006/relationships/slideLayout" Target="../slideLayouts/slideLayout719.xml"/><Relationship Id="rId92" Type="http://schemas.openxmlformats.org/officeDocument/2006/relationships/slideLayout" Target="../slideLayouts/slideLayout740.xml"/><Relationship Id="rId2" Type="http://schemas.openxmlformats.org/officeDocument/2006/relationships/slideLayout" Target="../slideLayouts/slideLayout650.xml"/><Relationship Id="rId29" Type="http://schemas.openxmlformats.org/officeDocument/2006/relationships/slideLayout" Target="../slideLayouts/slideLayout677.xml"/><Relationship Id="rId24" Type="http://schemas.openxmlformats.org/officeDocument/2006/relationships/slideLayout" Target="../slideLayouts/slideLayout672.xml"/><Relationship Id="rId40" Type="http://schemas.openxmlformats.org/officeDocument/2006/relationships/slideLayout" Target="../slideLayouts/slideLayout688.xml"/><Relationship Id="rId45" Type="http://schemas.openxmlformats.org/officeDocument/2006/relationships/slideLayout" Target="../slideLayouts/slideLayout693.xml"/><Relationship Id="rId66" Type="http://schemas.openxmlformats.org/officeDocument/2006/relationships/slideLayout" Target="../slideLayouts/slideLayout714.xml"/><Relationship Id="rId87" Type="http://schemas.openxmlformats.org/officeDocument/2006/relationships/slideLayout" Target="../slideLayouts/slideLayout735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709.xml"/><Relationship Id="rId82" Type="http://schemas.openxmlformats.org/officeDocument/2006/relationships/slideLayout" Target="../slideLayouts/slideLayout730.xml"/><Relationship Id="rId19" Type="http://schemas.openxmlformats.org/officeDocument/2006/relationships/slideLayout" Target="../slideLayouts/slideLayout667.xml"/><Relationship Id="rId14" Type="http://schemas.openxmlformats.org/officeDocument/2006/relationships/slideLayout" Target="../slideLayouts/slideLayout662.xml"/><Relationship Id="rId30" Type="http://schemas.openxmlformats.org/officeDocument/2006/relationships/slideLayout" Target="../slideLayouts/slideLayout678.xml"/><Relationship Id="rId35" Type="http://schemas.openxmlformats.org/officeDocument/2006/relationships/slideLayout" Target="../slideLayouts/slideLayout683.xml"/><Relationship Id="rId56" Type="http://schemas.openxmlformats.org/officeDocument/2006/relationships/slideLayout" Target="../slideLayouts/slideLayout704.xml"/><Relationship Id="rId77" Type="http://schemas.openxmlformats.org/officeDocument/2006/relationships/slideLayout" Target="../slideLayouts/slideLayout725.xml"/><Relationship Id="rId100" Type="http://schemas.openxmlformats.org/officeDocument/2006/relationships/slideLayout" Target="../slideLayouts/slideLayout748.xml"/><Relationship Id="rId105" Type="http://schemas.openxmlformats.org/officeDocument/2006/relationships/slideLayout" Target="../slideLayouts/slideLayout753.xml"/><Relationship Id="rId8" Type="http://schemas.openxmlformats.org/officeDocument/2006/relationships/slideLayout" Target="../slideLayouts/slideLayout656.xml"/><Relationship Id="rId51" Type="http://schemas.openxmlformats.org/officeDocument/2006/relationships/slideLayout" Target="../slideLayouts/slideLayout699.xml"/><Relationship Id="rId72" Type="http://schemas.openxmlformats.org/officeDocument/2006/relationships/slideLayout" Target="../slideLayouts/slideLayout720.xml"/><Relationship Id="rId93" Type="http://schemas.openxmlformats.org/officeDocument/2006/relationships/slideLayout" Target="../slideLayouts/slideLayout741.xml"/><Relationship Id="rId98" Type="http://schemas.openxmlformats.org/officeDocument/2006/relationships/slideLayout" Target="../slideLayouts/slideLayout746.xml"/><Relationship Id="rId3" Type="http://schemas.openxmlformats.org/officeDocument/2006/relationships/slideLayout" Target="../slideLayouts/slideLayout651.xml"/><Relationship Id="rId25" Type="http://schemas.openxmlformats.org/officeDocument/2006/relationships/slideLayout" Target="../slideLayouts/slideLayout673.xml"/><Relationship Id="rId46" Type="http://schemas.openxmlformats.org/officeDocument/2006/relationships/slideLayout" Target="../slideLayouts/slideLayout694.xml"/><Relationship Id="rId67" Type="http://schemas.openxmlformats.org/officeDocument/2006/relationships/slideLayout" Target="../slideLayouts/slideLayout715.xml"/><Relationship Id="rId20" Type="http://schemas.openxmlformats.org/officeDocument/2006/relationships/slideLayout" Target="../slideLayouts/slideLayout668.xml"/><Relationship Id="rId41" Type="http://schemas.openxmlformats.org/officeDocument/2006/relationships/slideLayout" Target="../slideLayouts/slideLayout689.xml"/><Relationship Id="rId62" Type="http://schemas.openxmlformats.org/officeDocument/2006/relationships/slideLayout" Target="../slideLayouts/slideLayout710.xml"/><Relationship Id="rId83" Type="http://schemas.openxmlformats.org/officeDocument/2006/relationships/slideLayout" Target="../slideLayouts/slideLayout731.xml"/><Relationship Id="rId88" Type="http://schemas.openxmlformats.org/officeDocument/2006/relationships/slideLayout" Target="../slideLayouts/slideLayout736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82.xml"/><Relationship Id="rId21" Type="http://schemas.openxmlformats.org/officeDocument/2006/relationships/slideLayout" Target="../slideLayouts/slideLayout777.xml"/><Relationship Id="rId42" Type="http://schemas.openxmlformats.org/officeDocument/2006/relationships/slideLayout" Target="../slideLayouts/slideLayout798.xml"/><Relationship Id="rId47" Type="http://schemas.openxmlformats.org/officeDocument/2006/relationships/slideLayout" Target="../slideLayouts/slideLayout803.xml"/><Relationship Id="rId63" Type="http://schemas.openxmlformats.org/officeDocument/2006/relationships/slideLayout" Target="../slideLayouts/slideLayout819.xml"/><Relationship Id="rId68" Type="http://schemas.openxmlformats.org/officeDocument/2006/relationships/slideLayout" Target="../slideLayouts/slideLayout824.xml"/><Relationship Id="rId84" Type="http://schemas.openxmlformats.org/officeDocument/2006/relationships/slideLayout" Target="../slideLayouts/slideLayout840.xml"/><Relationship Id="rId89" Type="http://schemas.openxmlformats.org/officeDocument/2006/relationships/slideLayout" Target="../slideLayouts/slideLayout845.xml"/><Relationship Id="rId16" Type="http://schemas.openxmlformats.org/officeDocument/2006/relationships/slideLayout" Target="../slideLayouts/slideLayout772.xml"/><Relationship Id="rId107" Type="http://schemas.openxmlformats.org/officeDocument/2006/relationships/slideLayout" Target="../slideLayouts/slideLayout863.xml"/><Relationship Id="rId11" Type="http://schemas.openxmlformats.org/officeDocument/2006/relationships/slideLayout" Target="../slideLayouts/slideLayout767.xml"/><Relationship Id="rId32" Type="http://schemas.openxmlformats.org/officeDocument/2006/relationships/slideLayout" Target="../slideLayouts/slideLayout788.xml"/><Relationship Id="rId37" Type="http://schemas.openxmlformats.org/officeDocument/2006/relationships/slideLayout" Target="../slideLayouts/slideLayout793.xml"/><Relationship Id="rId53" Type="http://schemas.openxmlformats.org/officeDocument/2006/relationships/slideLayout" Target="../slideLayouts/slideLayout809.xml"/><Relationship Id="rId58" Type="http://schemas.openxmlformats.org/officeDocument/2006/relationships/slideLayout" Target="../slideLayouts/slideLayout814.xml"/><Relationship Id="rId74" Type="http://schemas.openxmlformats.org/officeDocument/2006/relationships/slideLayout" Target="../slideLayouts/slideLayout830.xml"/><Relationship Id="rId79" Type="http://schemas.openxmlformats.org/officeDocument/2006/relationships/slideLayout" Target="../slideLayouts/slideLayout835.xml"/><Relationship Id="rId102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761.xml"/><Relationship Id="rId90" Type="http://schemas.openxmlformats.org/officeDocument/2006/relationships/slideLayout" Target="../slideLayouts/slideLayout846.xml"/><Relationship Id="rId95" Type="http://schemas.openxmlformats.org/officeDocument/2006/relationships/slideLayout" Target="../slideLayouts/slideLayout851.xml"/><Relationship Id="rId22" Type="http://schemas.openxmlformats.org/officeDocument/2006/relationships/slideLayout" Target="../slideLayouts/slideLayout778.xml"/><Relationship Id="rId27" Type="http://schemas.openxmlformats.org/officeDocument/2006/relationships/slideLayout" Target="../slideLayouts/slideLayout783.xml"/><Relationship Id="rId43" Type="http://schemas.openxmlformats.org/officeDocument/2006/relationships/slideLayout" Target="../slideLayouts/slideLayout799.xml"/><Relationship Id="rId48" Type="http://schemas.openxmlformats.org/officeDocument/2006/relationships/slideLayout" Target="../slideLayouts/slideLayout804.xml"/><Relationship Id="rId64" Type="http://schemas.openxmlformats.org/officeDocument/2006/relationships/slideLayout" Target="../slideLayouts/slideLayout820.xml"/><Relationship Id="rId69" Type="http://schemas.openxmlformats.org/officeDocument/2006/relationships/slideLayout" Target="../slideLayouts/slideLayout825.xml"/><Relationship Id="rId80" Type="http://schemas.openxmlformats.org/officeDocument/2006/relationships/slideLayout" Target="../slideLayouts/slideLayout836.xml"/><Relationship Id="rId85" Type="http://schemas.openxmlformats.org/officeDocument/2006/relationships/slideLayout" Target="../slideLayouts/slideLayout841.xml"/><Relationship Id="rId12" Type="http://schemas.openxmlformats.org/officeDocument/2006/relationships/slideLayout" Target="../slideLayouts/slideLayout768.xml"/><Relationship Id="rId17" Type="http://schemas.openxmlformats.org/officeDocument/2006/relationships/slideLayout" Target="../slideLayouts/slideLayout773.xml"/><Relationship Id="rId33" Type="http://schemas.openxmlformats.org/officeDocument/2006/relationships/slideLayout" Target="../slideLayouts/slideLayout789.xml"/><Relationship Id="rId38" Type="http://schemas.openxmlformats.org/officeDocument/2006/relationships/slideLayout" Target="../slideLayouts/slideLayout794.xml"/><Relationship Id="rId59" Type="http://schemas.openxmlformats.org/officeDocument/2006/relationships/slideLayout" Target="../slideLayouts/slideLayout815.xml"/><Relationship Id="rId103" Type="http://schemas.openxmlformats.org/officeDocument/2006/relationships/slideLayout" Target="../slideLayouts/slideLayout859.xml"/><Relationship Id="rId108" Type="http://schemas.openxmlformats.org/officeDocument/2006/relationships/slideLayout" Target="../slideLayouts/slideLayout864.xml"/><Relationship Id="rId54" Type="http://schemas.openxmlformats.org/officeDocument/2006/relationships/slideLayout" Target="../slideLayouts/slideLayout810.xml"/><Relationship Id="rId70" Type="http://schemas.openxmlformats.org/officeDocument/2006/relationships/slideLayout" Target="../slideLayouts/slideLayout826.xml"/><Relationship Id="rId75" Type="http://schemas.openxmlformats.org/officeDocument/2006/relationships/slideLayout" Target="../slideLayouts/slideLayout831.xml"/><Relationship Id="rId91" Type="http://schemas.openxmlformats.org/officeDocument/2006/relationships/slideLayout" Target="../slideLayouts/slideLayout847.xml"/><Relationship Id="rId96" Type="http://schemas.openxmlformats.org/officeDocument/2006/relationships/slideLayout" Target="../slideLayouts/slideLayout852.xml"/><Relationship Id="rId1" Type="http://schemas.openxmlformats.org/officeDocument/2006/relationships/slideLayout" Target="../slideLayouts/slideLayout757.xml"/><Relationship Id="rId6" Type="http://schemas.openxmlformats.org/officeDocument/2006/relationships/slideLayout" Target="../slideLayouts/slideLayout762.xml"/><Relationship Id="rId15" Type="http://schemas.openxmlformats.org/officeDocument/2006/relationships/slideLayout" Target="../slideLayouts/slideLayout771.xml"/><Relationship Id="rId23" Type="http://schemas.openxmlformats.org/officeDocument/2006/relationships/slideLayout" Target="../slideLayouts/slideLayout779.xml"/><Relationship Id="rId28" Type="http://schemas.openxmlformats.org/officeDocument/2006/relationships/slideLayout" Target="../slideLayouts/slideLayout784.xml"/><Relationship Id="rId36" Type="http://schemas.openxmlformats.org/officeDocument/2006/relationships/slideLayout" Target="../slideLayouts/slideLayout792.xml"/><Relationship Id="rId49" Type="http://schemas.openxmlformats.org/officeDocument/2006/relationships/slideLayout" Target="../slideLayouts/slideLayout805.xml"/><Relationship Id="rId57" Type="http://schemas.openxmlformats.org/officeDocument/2006/relationships/slideLayout" Target="../slideLayouts/slideLayout813.xml"/><Relationship Id="rId106" Type="http://schemas.openxmlformats.org/officeDocument/2006/relationships/slideLayout" Target="../slideLayouts/slideLayout862.xml"/><Relationship Id="rId10" Type="http://schemas.openxmlformats.org/officeDocument/2006/relationships/slideLayout" Target="../slideLayouts/slideLayout766.xml"/><Relationship Id="rId31" Type="http://schemas.openxmlformats.org/officeDocument/2006/relationships/slideLayout" Target="../slideLayouts/slideLayout787.xml"/><Relationship Id="rId44" Type="http://schemas.openxmlformats.org/officeDocument/2006/relationships/slideLayout" Target="../slideLayouts/slideLayout800.xml"/><Relationship Id="rId52" Type="http://schemas.openxmlformats.org/officeDocument/2006/relationships/slideLayout" Target="../slideLayouts/slideLayout808.xml"/><Relationship Id="rId60" Type="http://schemas.openxmlformats.org/officeDocument/2006/relationships/slideLayout" Target="../slideLayouts/slideLayout816.xml"/><Relationship Id="rId65" Type="http://schemas.openxmlformats.org/officeDocument/2006/relationships/slideLayout" Target="../slideLayouts/slideLayout821.xml"/><Relationship Id="rId73" Type="http://schemas.openxmlformats.org/officeDocument/2006/relationships/slideLayout" Target="../slideLayouts/slideLayout829.xml"/><Relationship Id="rId78" Type="http://schemas.openxmlformats.org/officeDocument/2006/relationships/slideLayout" Target="../slideLayouts/slideLayout834.xml"/><Relationship Id="rId81" Type="http://schemas.openxmlformats.org/officeDocument/2006/relationships/slideLayout" Target="../slideLayouts/slideLayout837.xml"/><Relationship Id="rId86" Type="http://schemas.openxmlformats.org/officeDocument/2006/relationships/slideLayout" Target="../slideLayouts/slideLayout842.xml"/><Relationship Id="rId94" Type="http://schemas.openxmlformats.org/officeDocument/2006/relationships/slideLayout" Target="../slideLayouts/slideLayout850.xml"/><Relationship Id="rId99" Type="http://schemas.openxmlformats.org/officeDocument/2006/relationships/slideLayout" Target="../slideLayouts/slideLayout855.xml"/><Relationship Id="rId101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760.xml"/><Relationship Id="rId9" Type="http://schemas.openxmlformats.org/officeDocument/2006/relationships/slideLayout" Target="../slideLayouts/slideLayout765.xml"/><Relationship Id="rId13" Type="http://schemas.openxmlformats.org/officeDocument/2006/relationships/slideLayout" Target="../slideLayouts/slideLayout769.xml"/><Relationship Id="rId18" Type="http://schemas.openxmlformats.org/officeDocument/2006/relationships/slideLayout" Target="../slideLayouts/slideLayout774.xml"/><Relationship Id="rId39" Type="http://schemas.openxmlformats.org/officeDocument/2006/relationships/slideLayout" Target="../slideLayouts/slideLayout795.xml"/><Relationship Id="rId109" Type="http://schemas.openxmlformats.org/officeDocument/2006/relationships/theme" Target="../theme/theme8.xml"/><Relationship Id="rId34" Type="http://schemas.openxmlformats.org/officeDocument/2006/relationships/slideLayout" Target="../slideLayouts/slideLayout790.xml"/><Relationship Id="rId50" Type="http://schemas.openxmlformats.org/officeDocument/2006/relationships/slideLayout" Target="../slideLayouts/slideLayout806.xml"/><Relationship Id="rId55" Type="http://schemas.openxmlformats.org/officeDocument/2006/relationships/slideLayout" Target="../slideLayouts/slideLayout811.xml"/><Relationship Id="rId76" Type="http://schemas.openxmlformats.org/officeDocument/2006/relationships/slideLayout" Target="../slideLayouts/slideLayout832.xml"/><Relationship Id="rId97" Type="http://schemas.openxmlformats.org/officeDocument/2006/relationships/slideLayout" Target="../slideLayouts/slideLayout853.xml"/><Relationship Id="rId104" Type="http://schemas.openxmlformats.org/officeDocument/2006/relationships/slideLayout" Target="../slideLayouts/slideLayout860.xml"/><Relationship Id="rId7" Type="http://schemas.openxmlformats.org/officeDocument/2006/relationships/slideLayout" Target="../slideLayouts/slideLayout763.xml"/><Relationship Id="rId71" Type="http://schemas.openxmlformats.org/officeDocument/2006/relationships/slideLayout" Target="../slideLayouts/slideLayout827.xml"/><Relationship Id="rId92" Type="http://schemas.openxmlformats.org/officeDocument/2006/relationships/slideLayout" Target="../slideLayouts/slideLayout848.xml"/><Relationship Id="rId2" Type="http://schemas.openxmlformats.org/officeDocument/2006/relationships/slideLayout" Target="../slideLayouts/slideLayout758.xml"/><Relationship Id="rId29" Type="http://schemas.openxmlformats.org/officeDocument/2006/relationships/slideLayout" Target="../slideLayouts/slideLayout785.xml"/><Relationship Id="rId24" Type="http://schemas.openxmlformats.org/officeDocument/2006/relationships/slideLayout" Target="../slideLayouts/slideLayout780.xml"/><Relationship Id="rId40" Type="http://schemas.openxmlformats.org/officeDocument/2006/relationships/slideLayout" Target="../slideLayouts/slideLayout796.xml"/><Relationship Id="rId45" Type="http://schemas.openxmlformats.org/officeDocument/2006/relationships/slideLayout" Target="../slideLayouts/slideLayout801.xml"/><Relationship Id="rId66" Type="http://schemas.openxmlformats.org/officeDocument/2006/relationships/slideLayout" Target="../slideLayouts/slideLayout822.xml"/><Relationship Id="rId87" Type="http://schemas.openxmlformats.org/officeDocument/2006/relationships/slideLayout" Target="../slideLayouts/slideLayout843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817.xml"/><Relationship Id="rId82" Type="http://schemas.openxmlformats.org/officeDocument/2006/relationships/slideLayout" Target="../slideLayouts/slideLayout838.xml"/><Relationship Id="rId19" Type="http://schemas.openxmlformats.org/officeDocument/2006/relationships/slideLayout" Target="../slideLayouts/slideLayout775.xml"/><Relationship Id="rId14" Type="http://schemas.openxmlformats.org/officeDocument/2006/relationships/slideLayout" Target="../slideLayouts/slideLayout770.xml"/><Relationship Id="rId30" Type="http://schemas.openxmlformats.org/officeDocument/2006/relationships/slideLayout" Target="../slideLayouts/slideLayout786.xml"/><Relationship Id="rId35" Type="http://schemas.openxmlformats.org/officeDocument/2006/relationships/slideLayout" Target="../slideLayouts/slideLayout791.xml"/><Relationship Id="rId56" Type="http://schemas.openxmlformats.org/officeDocument/2006/relationships/slideLayout" Target="../slideLayouts/slideLayout812.xml"/><Relationship Id="rId77" Type="http://schemas.openxmlformats.org/officeDocument/2006/relationships/slideLayout" Target="../slideLayouts/slideLayout833.xml"/><Relationship Id="rId100" Type="http://schemas.openxmlformats.org/officeDocument/2006/relationships/slideLayout" Target="../slideLayouts/slideLayout856.xml"/><Relationship Id="rId105" Type="http://schemas.openxmlformats.org/officeDocument/2006/relationships/slideLayout" Target="../slideLayouts/slideLayout861.xml"/><Relationship Id="rId8" Type="http://schemas.openxmlformats.org/officeDocument/2006/relationships/slideLayout" Target="../slideLayouts/slideLayout764.xml"/><Relationship Id="rId51" Type="http://schemas.openxmlformats.org/officeDocument/2006/relationships/slideLayout" Target="../slideLayouts/slideLayout807.xml"/><Relationship Id="rId72" Type="http://schemas.openxmlformats.org/officeDocument/2006/relationships/slideLayout" Target="../slideLayouts/slideLayout828.xml"/><Relationship Id="rId93" Type="http://schemas.openxmlformats.org/officeDocument/2006/relationships/slideLayout" Target="../slideLayouts/slideLayout849.xml"/><Relationship Id="rId98" Type="http://schemas.openxmlformats.org/officeDocument/2006/relationships/slideLayout" Target="../slideLayouts/slideLayout854.xml"/><Relationship Id="rId3" Type="http://schemas.openxmlformats.org/officeDocument/2006/relationships/slideLayout" Target="../slideLayouts/slideLayout759.xml"/><Relationship Id="rId25" Type="http://schemas.openxmlformats.org/officeDocument/2006/relationships/slideLayout" Target="../slideLayouts/slideLayout781.xml"/><Relationship Id="rId46" Type="http://schemas.openxmlformats.org/officeDocument/2006/relationships/slideLayout" Target="../slideLayouts/slideLayout802.xml"/><Relationship Id="rId67" Type="http://schemas.openxmlformats.org/officeDocument/2006/relationships/slideLayout" Target="../slideLayouts/slideLayout823.xml"/><Relationship Id="rId20" Type="http://schemas.openxmlformats.org/officeDocument/2006/relationships/slideLayout" Target="../slideLayouts/slideLayout776.xml"/><Relationship Id="rId41" Type="http://schemas.openxmlformats.org/officeDocument/2006/relationships/slideLayout" Target="../slideLayouts/slideLayout797.xml"/><Relationship Id="rId62" Type="http://schemas.openxmlformats.org/officeDocument/2006/relationships/slideLayout" Target="../slideLayouts/slideLayout818.xml"/><Relationship Id="rId83" Type="http://schemas.openxmlformats.org/officeDocument/2006/relationships/slideLayout" Target="../slideLayouts/slideLayout839.xml"/><Relationship Id="rId88" Type="http://schemas.openxmlformats.org/officeDocument/2006/relationships/slideLayout" Target="../slideLayouts/slideLayout844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90.xml"/><Relationship Id="rId21" Type="http://schemas.openxmlformats.org/officeDocument/2006/relationships/slideLayout" Target="../slideLayouts/slideLayout885.xml"/><Relationship Id="rId42" Type="http://schemas.openxmlformats.org/officeDocument/2006/relationships/slideLayout" Target="../slideLayouts/slideLayout906.xml"/><Relationship Id="rId47" Type="http://schemas.openxmlformats.org/officeDocument/2006/relationships/slideLayout" Target="../slideLayouts/slideLayout911.xml"/><Relationship Id="rId63" Type="http://schemas.openxmlformats.org/officeDocument/2006/relationships/slideLayout" Target="../slideLayouts/slideLayout927.xml"/><Relationship Id="rId68" Type="http://schemas.openxmlformats.org/officeDocument/2006/relationships/slideLayout" Target="../slideLayouts/slideLayout932.xml"/><Relationship Id="rId84" Type="http://schemas.openxmlformats.org/officeDocument/2006/relationships/slideLayout" Target="../slideLayouts/slideLayout948.xml"/><Relationship Id="rId89" Type="http://schemas.openxmlformats.org/officeDocument/2006/relationships/slideLayout" Target="../slideLayouts/slideLayout953.xml"/><Relationship Id="rId16" Type="http://schemas.openxmlformats.org/officeDocument/2006/relationships/slideLayout" Target="../slideLayouts/slideLayout880.xml"/><Relationship Id="rId107" Type="http://schemas.openxmlformats.org/officeDocument/2006/relationships/slideLayout" Target="../slideLayouts/slideLayout971.xml"/><Relationship Id="rId11" Type="http://schemas.openxmlformats.org/officeDocument/2006/relationships/slideLayout" Target="../slideLayouts/slideLayout875.xml"/><Relationship Id="rId32" Type="http://schemas.openxmlformats.org/officeDocument/2006/relationships/slideLayout" Target="../slideLayouts/slideLayout896.xml"/><Relationship Id="rId37" Type="http://schemas.openxmlformats.org/officeDocument/2006/relationships/slideLayout" Target="../slideLayouts/slideLayout901.xml"/><Relationship Id="rId53" Type="http://schemas.openxmlformats.org/officeDocument/2006/relationships/slideLayout" Target="../slideLayouts/slideLayout917.xml"/><Relationship Id="rId58" Type="http://schemas.openxmlformats.org/officeDocument/2006/relationships/slideLayout" Target="../slideLayouts/slideLayout922.xml"/><Relationship Id="rId74" Type="http://schemas.openxmlformats.org/officeDocument/2006/relationships/slideLayout" Target="../slideLayouts/slideLayout938.xml"/><Relationship Id="rId79" Type="http://schemas.openxmlformats.org/officeDocument/2006/relationships/slideLayout" Target="../slideLayouts/slideLayout943.xml"/><Relationship Id="rId102" Type="http://schemas.openxmlformats.org/officeDocument/2006/relationships/slideLayout" Target="../slideLayouts/slideLayout966.xml"/><Relationship Id="rId5" Type="http://schemas.openxmlformats.org/officeDocument/2006/relationships/slideLayout" Target="../slideLayouts/slideLayout869.xml"/><Relationship Id="rId90" Type="http://schemas.openxmlformats.org/officeDocument/2006/relationships/slideLayout" Target="../slideLayouts/slideLayout954.xml"/><Relationship Id="rId95" Type="http://schemas.openxmlformats.org/officeDocument/2006/relationships/slideLayout" Target="../slideLayouts/slideLayout959.xml"/><Relationship Id="rId22" Type="http://schemas.openxmlformats.org/officeDocument/2006/relationships/slideLayout" Target="../slideLayouts/slideLayout886.xml"/><Relationship Id="rId27" Type="http://schemas.openxmlformats.org/officeDocument/2006/relationships/slideLayout" Target="../slideLayouts/slideLayout891.xml"/><Relationship Id="rId43" Type="http://schemas.openxmlformats.org/officeDocument/2006/relationships/slideLayout" Target="../slideLayouts/slideLayout907.xml"/><Relationship Id="rId48" Type="http://schemas.openxmlformats.org/officeDocument/2006/relationships/slideLayout" Target="../slideLayouts/slideLayout912.xml"/><Relationship Id="rId64" Type="http://schemas.openxmlformats.org/officeDocument/2006/relationships/slideLayout" Target="../slideLayouts/slideLayout928.xml"/><Relationship Id="rId69" Type="http://schemas.openxmlformats.org/officeDocument/2006/relationships/slideLayout" Target="../slideLayouts/slideLayout933.xml"/><Relationship Id="rId80" Type="http://schemas.openxmlformats.org/officeDocument/2006/relationships/slideLayout" Target="../slideLayouts/slideLayout944.xml"/><Relationship Id="rId85" Type="http://schemas.openxmlformats.org/officeDocument/2006/relationships/slideLayout" Target="../slideLayouts/slideLayout949.xml"/><Relationship Id="rId12" Type="http://schemas.openxmlformats.org/officeDocument/2006/relationships/slideLayout" Target="../slideLayouts/slideLayout876.xml"/><Relationship Id="rId17" Type="http://schemas.openxmlformats.org/officeDocument/2006/relationships/slideLayout" Target="../slideLayouts/slideLayout881.xml"/><Relationship Id="rId33" Type="http://schemas.openxmlformats.org/officeDocument/2006/relationships/slideLayout" Target="../slideLayouts/slideLayout897.xml"/><Relationship Id="rId38" Type="http://schemas.openxmlformats.org/officeDocument/2006/relationships/slideLayout" Target="../slideLayouts/slideLayout902.xml"/><Relationship Id="rId59" Type="http://schemas.openxmlformats.org/officeDocument/2006/relationships/slideLayout" Target="../slideLayouts/slideLayout923.xml"/><Relationship Id="rId103" Type="http://schemas.openxmlformats.org/officeDocument/2006/relationships/slideLayout" Target="../slideLayouts/slideLayout967.xml"/><Relationship Id="rId108" Type="http://schemas.openxmlformats.org/officeDocument/2006/relationships/slideLayout" Target="../slideLayouts/slideLayout972.xml"/><Relationship Id="rId54" Type="http://schemas.openxmlformats.org/officeDocument/2006/relationships/slideLayout" Target="../slideLayouts/slideLayout918.xml"/><Relationship Id="rId70" Type="http://schemas.openxmlformats.org/officeDocument/2006/relationships/slideLayout" Target="../slideLayouts/slideLayout934.xml"/><Relationship Id="rId75" Type="http://schemas.openxmlformats.org/officeDocument/2006/relationships/slideLayout" Target="../slideLayouts/slideLayout939.xml"/><Relationship Id="rId91" Type="http://schemas.openxmlformats.org/officeDocument/2006/relationships/slideLayout" Target="../slideLayouts/slideLayout955.xml"/><Relationship Id="rId96" Type="http://schemas.openxmlformats.org/officeDocument/2006/relationships/slideLayout" Target="../slideLayouts/slideLayout960.xml"/><Relationship Id="rId1" Type="http://schemas.openxmlformats.org/officeDocument/2006/relationships/slideLayout" Target="../slideLayouts/slideLayout865.xml"/><Relationship Id="rId6" Type="http://schemas.openxmlformats.org/officeDocument/2006/relationships/slideLayout" Target="../slideLayouts/slideLayout870.xml"/><Relationship Id="rId15" Type="http://schemas.openxmlformats.org/officeDocument/2006/relationships/slideLayout" Target="../slideLayouts/slideLayout879.xml"/><Relationship Id="rId23" Type="http://schemas.openxmlformats.org/officeDocument/2006/relationships/slideLayout" Target="../slideLayouts/slideLayout887.xml"/><Relationship Id="rId28" Type="http://schemas.openxmlformats.org/officeDocument/2006/relationships/slideLayout" Target="../slideLayouts/slideLayout892.xml"/><Relationship Id="rId36" Type="http://schemas.openxmlformats.org/officeDocument/2006/relationships/slideLayout" Target="../slideLayouts/slideLayout900.xml"/><Relationship Id="rId49" Type="http://schemas.openxmlformats.org/officeDocument/2006/relationships/slideLayout" Target="../slideLayouts/slideLayout913.xml"/><Relationship Id="rId57" Type="http://schemas.openxmlformats.org/officeDocument/2006/relationships/slideLayout" Target="../slideLayouts/slideLayout921.xml"/><Relationship Id="rId106" Type="http://schemas.openxmlformats.org/officeDocument/2006/relationships/slideLayout" Target="../slideLayouts/slideLayout970.xml"/><Relationship Id="rId10" Type="http://schemas.openxmlformats.org/officeDocument/2006/relationships/slideLayout" Target="../slideLayouts/slideLayout874.xml"/><Relationship Id="rId31" Type="http://schemas.openxmlformats.org/officeDocument/2006/relationships/slideLayout" Target="../slideLayouts/slideLayout895.xml"/><Relationship Id="rId44" Type="http://schemas.openxmlformats.org/officeDocument/2006/relationships/slideLayout" Target="../slideLayouts/slideLayout908.xml"/><Relationship Id="rId52" Type="http://schemas.openxmlformats.org/officeDocument/2006/relationships/slideLayout" Target="../slideLayouts/slideLayout916.xml"/><Relationship Id="rId60" Type="http://schemas.openxmlformats.org/officeDocument/2006/relationships/slideLayout" Target="../slideLayouts/slideLayout924.xml"/><Relationship Id="rId65" Type="http://schemas.openxmlformats.org/officeDocument/2006/relationships/slideLayout" Target="../slideLayouts/slideLayout929.xml"/><Relationship Id="rId73" Type="http://schemas.openxmlformats.org/officeDocument/2006/relationships/slideLayout" Target="../slideLayouts/slideLayout937.xml"/><Relationship Id="rId78" Type="http://schemas.openxmlformats.org/officeDocument/2006/relationships/slideLayout" Target="../slideLayouts/slideLayout942.xml"/><Relationship Id="rId81" Type="http://schemas.openxmlformats.org/officeDocument/2006/relationships/slideLayout" Target="../slideLayouts/slideLayout945.xml"/><Relationship Id="rId86" Type="http://schemas.openxmlformats.org/officeDocument/2006/relationships/slideLayout" Target="../slideLayouts/slideLayout950.xml"/><Relationship Id="rId94" Type="http://schemas.openxmlformats.org/officeDocument/2006/relationships/slideLayout" Target="../slideLayouts/slideLayout958.xml"/><Relationship Id="rId99" Type="http://schemas.openxmlformats.org/officeDocument/2006/relationships/slideLayout" Target="../slideLayouts/slideLayout963.xml"/><Relationship Id="rId101" Type="http://schemas.openxmlformats.org/officeDocument/2006/relationships/slideLayout" Target="../slideLayouts/slideLayout965.xml"/><Relationship Id="rId4" Type="http://schemas.openxmlformats.org/officeDocument/2006/relationships/slideLayout" Target="../slideLayouts/slideLayout868.xml"/><Relationship Id="rId9" Type="http://schemas.openxmlformats.org/officeDocument/2006/relationships/slideLayout" Target="../slideLayouts/slideLayout873.xml"/><Relationship Id="rId13" Type="http://schemas.openxmlformats.org/officeDocument/2006/relationships/slideLayout" Target="../slideLayouts/slideLayout877.xml"/><Relationship Id="rId18" Type="http://schemas.openxmlformats.org/officeDocument/2006/relationships/slideLayout" Target="../slideLayouts/slideLayout882.xml"/><Relationship Id="rId39" Type="http://schemas.openxmlformats.org/officeDocument/2006/relationships/slideLayout" Target="../slideLayouts/slideLayout903.xml"/><Relationship Id="rId109" Type="http://schemas.openxmlformats.org/officeDocument/2006/relationships/theme" Target="../theme/theme9.xml"/><Relationship Id="rId34" Type="http://schemas.openxmlformats.org/officeDocument/2006/relationships/slideLayout" Target="../slideLayouts/slideLayout898.xml"/><Relationship Id="rId50" Type="http://schemas.openxmlformats.org/officeDocument/2006/relationships/slideLayout" Target="../slideLayouts/slideLayout914.xml"/><Relationship Id="rId55" Type="http://schemas.openxmlformats.org/officeDocument/2006/relationships/slideLayout" Target="../slideLayouts/slideLayout919.xml"/><Relationship Id="rId76" Type="http://schemas.openxmlformats.org/officeDocument/2006/relationships/slideLayout" Target="../slideLayouts/slideLayout940.xml"/><Relationship Id="rId97" Type="http://schemas.openxmlformats.org/officeDocument/2006/relationships/slideLayout" Target="../slideLayouts/slideLayout961.xml"/><Relationship Id="rId104" Type="http://schemas.openxmlformats.org/officeDocument/2006/relationships/slideLayout" Target="../slideLayouts/slideLayout968.xml"/><Relationship Id="rId7" Type="http://schemas.openxmlformats.org/officeDocument/2006/relationships/slideLayout" Target="../slideLayouts/slideLayout871.xml"/><Relationship Id="rId71" Type="http://schemas.openxmlformats.org/officeDocument/2006/relationships/slideLayout" Target="../slideLayouts/slideLayout935.xml"/><Relationship Id="rId92" Type="http://schemas.openxmlformats.org/officeDocument/2006/relationships/slideLayout" Target="../slideLayouts/slideLayout956.xml"/><Relationship Id="rId2" Type="http://schemas.openxmlformats.org/officeDocument/2006/relationships/slideLayout" Target="../slideLayouts/slideLayout866.xml"/><Relationship Id="rId29" Type="http://schemas.openxmlformats.org/officeDocument/2006/relationships/slideLayout" Target="../slideLayouts/slideLayout893.xml"/><Relationship Id="rId24" Type="http://schemas.openxmlformats.org/officeDocument/2006/relationships/slideLayout" Target="../slideLayouts/slideLayout888.xml"/><Relationship Id="rId40" Type="http://schemas.openxmlformats.org/officeDocument/2006/relationships/slideLayout" Target="../slideLayouts/slideLayout904.xml"/><Relationship Id="rId45" Type="http://schemas.openxmlformats.org/officeDocument/2006/relationships/slideLayout" Target="../slideLayouts/slideLayout909.xml"/><Relationship Id="rId66" Type="http://schemas.openxmlformats.org/officeDocument/2006/relationships/slideLayout" Target="../slideLayouts/slideLayout930.xml"/><Relationship Id="rId87" Type="http://schemas.openxmlformats.org/officeDocument/2006/relationships/slideLayout" Target="../slideLayouts/slideLayout951.xml"/><Relationship Id="rId110" Type="http://schemas.openxmlformats.org/officeDocument/2006/relationships/hyperlink" Target="http://graphicriver.net/user/simplesmart/portfolio" TargetMode="External"/><Relationship Id="rId61" Type="http://schemas.openxmlformats.org/officeDocument/2006/relationships/slideLayout" Target="../slideLayouts/slideLayout925.xml"/><Relationship Id="rId82" Type="http://schemas.openxmlformats.org/officeDocument/2006/relationships/slideLayout" Target="../slideLayouts/slideLayout946.xml"/><Relationship Id="rId19" Type="http://schemas.openxmlformats.org/officeDocument/2006/relationships/slideLayout" Target="../slideLayouts/slideLayout883.xml"/><Relationship Id="rId14" Type="http://schemas.openxmlformats.org/officeDocument/2006/relationships/slideLayout" Target="../slideLayouts/slideLayout878.xml"/><Relationship Id="rId30" Type="http://schemas.openxmlformats.org/officeDocument/2006/relationships/slideLayout" Target="../slideLayouts/slideLayout894.xml"/><Relationship Id="rId35" Type="http://schemas.openxmlformats.org/officeDocument/2006/relationships/slideLayout" Target="../slideLayouts/slideLayout899.xml"/><Relationship Id="rId56" Type="http://schemas.openxmlformats.org/officeDocument/2006/relationships/slideLayout" Target="../slideLayouts/slideLayout920.xml"/><Relationship Id="rId77" Type="http://schemas.openxmlformats.org/officeDocument/2006/relationships/slideLayout" Target="../slideLayouts/slideLayout941.xml"/><Relationship Id="rId100" Type="http://schemas.openxmlformats.org/officeDocument/2006/relationships/slideLayout" Target="../slideLayouts/slideLayout964.xml"/><Relationship Id="rId105" Type="http://schemas.openxmlformats.org/officeDocument/2006/relationships/slideLayout" Target="../slideLayouts/slideLayout969.xml"/><Relationship Id="rId8" Type="http://schemas.openxmlformats.org/officeDocument/2006/relationships/slideLayout" Target="../slideLayouts/slideLayout872.xml"/><Relationship Id="rId51" Type="http://schemas.openxmlformats.org/officeDocument/2006/relationships/slideLayout" Target="../slideLayouts/slideLayout915.xml"/><Relationship Id="rId72" Type="http://schemas.openxmlformats.org/officeDocument/2006/relationships/slideLayout" Target="../slideLayouts/slideLayout936.xml"/><Relationship Id="rId93" Type="http://schemas.openxmlformats.org/officeDocument/2006/relationships/slideLayout" Target="../slideLayouts/slideLayout957.xml"/><Relationship Id="rId98" Type="http://schemas.openxmlformats.org/officeDocument/2006/relationships/slideLayout" Target="../slideLayouts/slideLayout962.xml"/><Relationship Id="rId3" Type="http://schemas.openxmlformats.org/officeDocument/2006/relationships/slideLayout" Target="../slideLayouts/slideLayout867.xml"/><Relationship Id="rId25" Type="http://schemas.openxmlformats.org/officeDocument/2006/relationships/slideLayout" Target="../slideLayouts/slideLayout889.xml"/><Relationship Id="rId46" Type="http://schemas.openxmlformats.org/officeDocument/2006/relationships/slideLayout" Target="../slideLayouts/slideLayout910.xml"/><Relationship Id="rId67" Type="http://schemas.openxmlformats.org/officeDocument/2006/relationships/slideLayout" Target="../slideLayouts/slideLayout931.xml"/><Relationship Id="rId20" Type="http://schemas.openxmlformats.org/officeDocument/2006/relationships/slideLayout" Target="../slideLayouts/slideLayout884.xml"/><Relationship Id="rId41" Type="http://schemas.openxmlformats.org/officeDocument/2006/relationships/slideLayout" Target="../slideLayouts/slideLayout905.xml"/><Relationship Id="rId62" Type="http://schemas.openxmlformats.org/officeDocument/2006/relationships/slideLayout" Target="../slideLayouts/slideLayout926.xml"/><Relationship Id="rId83" Type="http://schemas.openxmlformats.org/officeDocument/2006/relationships/slideLayout" Target="../slideLayouts/slideLayout947.xml"/><Relationship Id="rId88" Type="http://schemas.openxmlformats.org/officeDocument/2006/relationships/slideLayout" Target="../slideLayouts/slideLayout9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1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1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1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1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1370790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  <p:sldLayoutId id="2147484642" r:id="rId13"/>
    <p:sldLayoutId id="2147484643" r:id="rId14"/>
    <p:sldLayoutId id="2147484644" r:id="rId15"/>
    <p:sldLayoutId id="2147484645" r:id="rId16"/>
    <p:sldLayoutId id="2147484646" r:id="rId17"/>
    <p:sldLayoutId id="2147484647" r:id="rId18"/>
    <p:sldLayoutId id="2147484648" r:id="rId19"/>
    <p:sldLayoutId id="2147484649" r:id="rId20"/>
    <p:sldLayoutId id="2147484650" r:id="rId21"/>
    <p:sldLayoutId id="2147484651" r:id="rId22"/>
    <p:sldLayoutId id="2147484652" r:id="rId23"/>
    <p:sldLayoutId id="2147484653" r:id="rId24"/>
    <p:sldLayoutId id="2147484654" r:id="rId25"/>
    <p:sldLayoutId id="2147484655" r:id="rId26"/>
    <p:sldLayoutId id="2147484656" r:id="rId27"/>
    <p:sldLayoutId id="2147484657" r:id="rId28"/>
    <p:sldLayoutId id="2147484658" r:id="rId29"/>
    <p:sldLayoutId id="2147484659" r:id="rId30"/>
    <p:sldLayoutId id="2147484660" r:id="rId31"/>
    <p:sldLayoutId id="2147484661" r:id="rId32"/>
    <p:sldLayoutId id="2147484662" r:id="rId33"/>
    <p:sldLayoutId id="2147484663" r:id="rId34"/>
    <p:sldLayoutId id="2147484664" r:id="rId35"/>
    <p:sldLayoutId id="2147484665" r:id="rId36"/>
    <p:sldLayoutId id="2147484666" r:id="rId37"/>
    <p:sldLayoutId id="2147484667" r:id="rId38"/>
    <p:sldLayoutId id="2147484668" r:id="rId39"/>
    <p:sldLayoutId id="2147484669" r:id="rId40"/>
    <p:sldLayoutId id="2147484670" r:id="rId41"/>
    <p:sldLayoutId id="2147484671" r:id="rId42"/>
    <p:sldLayoutId id="2147484672" r:id="rId43"/>
    <p:sldLayoutId id="2147484673" r:id="rId44"/>
    <p:sldLayoutId id="2147484674" r:id="rId45"/>
    <p:sldLayoutId id="2147484675" r:id="rId46"/>
    <p:sldLayoutId id="2147484676" r:id="rId47"/>
    <p:sldLayoutId id="2147484677" r:id="rId48"/>
    <p:sldLayoutId id="2147484678" r:id="rId49"/>
    <p:sldLayoutId id="2147484679" r:id="rId50"/>
    <p:sldLayoutId id="2147484680" r:id="rId51"/>
    <p:sldLayoutId id="2147484681" r:id="rId52"/>
    <p:sldLayoutId id="2147484682" r:id="rId53"/>
    <p:sldLayoutId id="2147484683" r:id="rId54"/>
    <p:sldLayoutId id="2147484684" r:id="rId55"/>
    <p:sldLayoutId id="2147484685" r:id="rId56"/>
    <p:sldLayoutId id="2147484686" r:id="rId57"/>
    <p:sldLayoutId id="2147484687" r:id="rId58"/>
    <p:sldLayoutId id="2147484688" r:id="rId59"/>
    <p:sldLayoutId id="2147484689" r:id="rId60"/>
    <p:sldLayoutId id="2147484690" r:id="rId61"/>
    <p:sldLayoutId id="2147484691" r:id="rId62"/>
    <p:sldLayoutId id="2147484692" r:id="rId63"/>
    <p:sldLayoutId id="2147484693" r:id="rId64"/>
    <p:sldLayoutId id="2147484694" r:id="rId65"/>
    <p:sldLayoutId id="2147484695" r:id="rId66"/>
    <p:sldLayoutId id="2147484696" r:id="rId67"/>
    <p:sldLayoutId id="2147484697" r:id="rId68"/>
    <p:sldLayoutId id="2147484698" r:id="rId69"/>
    <p:sldLayoutId id="2147484699" r:id="rId70"/>
    <p:sldLayoutId id="2147484700" r:id="rId71"/>
    <p:sldLayoutId id="2147484701" r:id="rId72"/>
    <p:sldLayoutId id="2147484702" r:id="rId73"/>
    <p:sldLayoutId id="2147484703" r:id="rId74"/>
    <p:sldLayoutId id="2147484704" r:id="rId75"/>
    <p:sldLayoutId id="2147484705" r:id="rId76"/>
    <p:sldLayoutId id="2147484706" r:id="rId77"/>
    <p:sldLayoutId id="2147484707" r:id="rId78"/>
    <p:sldLayoutId id="2147484708" r:id="rId79"/>
    <p:sldLayoutId id="2147484709" r:id="rId80"/>
    <p:sldLayoutId id="2147484710" r:id="rId81"/>
    <p:sldLayoutId id="2147484711" r:id="rId82"/>
    <p:sldLayoutId id="2147484712" r:id="rId83"/>
    <p:sldLayoutId id="2147484713" r:id="rId84"/>
    <p:sldLayoutId id="2147484714" r:id="rId85"/>
    <p:sldLayoutId id="2147484715" r:id="rId86"/>
    <p:sldLayoutId id="2147484716" r:id="rId87"/>
    <p:sldLayoutId id="2147484717" r:id="rId88"/>
    <p:sldLayoutId id="2147484718" r:id="rId89"/>
    <p:sldLayoutId id="2147484719" r:id="rId90"/>
    <p:sldLayoutId id="2147484720" r:id="rId91"/>
    <p:sldLayoutId id="2147484721" r:id="rId92"/>
    <p:sldLayoutId id="2147484722" r:id="rId93"/>
    <p:sldLayoutId id="2147484723" r:id="rId94"/>
    <p:sldLayoutId id="2147484724" r:id="rId95"/>
    <p:sldLayoutId id="2147484725" r:id="rId96"/>
    <p:sldLayoutId id="2147484726" r:id="rId97"/>
    <p:sldLayoutId id="2147484727" r:id="rId98"/>
    <p:sldLayoutId id="2147484728" r:id="rId99"/>
    <p:sldLayoutId id="2147484729" r:id="rId100"/>
    <p:sldLayoutId id="2147484730" r:id="rId101"/>
    <p:sldLayoutId id="2147484731" r:id="rId102"/>
    <p:sldLayoutId id="2147484732" r:id="rId103"/>
    <p:sldLayoutId id="2147484733" r:id="rId104"/>
    <p:sldLayoutId id="2147484734" r:id="rId105"/>
    <p:sldLayoutId id="2147484735" r:id="rId106"/>
    <p:sldLayoutId id="2147484736" r:id="rId107"/>
    <p:sldLayoutId id="2147484737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2541554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739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  <p:sldLayoutId id="2147484750" r:id="rId12"/>
    <p:sldLayoutId id="2147484751" r:id="rId13"/>
    <p:sldLayoutId id="2147484752" r:id="rId14"/>
    <p:sldLayoutId id="2147484753" r:id="rId15"/>
    <p:sldLayoutId id="2147484754" r:id="rId16"/>
    <p:sldLayoutId id="2147484755" r:id="rId17"/>
    <p:sldLayoutId id="2147484756" r:id="rId18"/>
    <p:sldLayoutId id="2147484757" r:id="rId19"/>
    <p:sldLayoutId id="2147484758" r:id="rId20"/>
    <p:sldLayoutId id="2147484759" r:id="rId21"/>
    <p:sldLayoutId id="2147484760" r:id="rId22"/>
    <p:sldLayoutId id="2147484761" r:id="rId23"/>
    <p:sldLayoutId id="2147484762" r:id="rId24"/>
    <p:sldLayoutId id="2147484763" r:id="rId25"/>
    <p:sldLayoutId id="2147484764" r:id="rId26"/>
    <p:sldLayoutId id="2147484765" r:id="rId27"/>
    <p:sldLayoutId id="2147484766" r:id="rId28"/>
    <p:sldLayoutId id="2147484767" r:id="rId29"/>
    <p:sldLayoutId id="2147484768" r:id="rId30"/>
    <p:sldLayoutId id="2147484769" r:id="rId31"/>
    <p:sldLayoutId id="2147484770" r:id="rId32"/>
    <p:sldLayoutId id="2147484771" r:id="rId33"/>
    <p:sldLayoutId id="2147484772" r:id="rId34"/>
    <p:sldLayoutId id="2147484773" r:id="rId35"/>
    <p:sldLayoutId id="2147484774" r:id="rId36"/>
    <p:sldLayoutId id="2147484775" r:id="rId37"/>
    <p:sldLayoutId id="2147484776" r:id="rId38"/>
    <p:sldLayoutId id="2147484777" r:id="rId39"/>
    <p:sldLayoutId id="2147484778" r:id="rId40"/>
    <p:sldLayoutId id="2147484779" r:id="rId41"/>
    <p:sldLayoutId id="2147484780" r:id="rId42"/>
    <p:sldLayoutId id="2147484781" r:id="rId43"/>
    <p:sldLayoutId id="2147484782" r:id="rId44"/>
    <p:sldLayoutId id="2147484783" r:id="rId45"/>
    <p:sldLayoutId id="2147484784" r:id="rId46"/>
    <p:sldLayoutId id="2147484785" r:id="rId47"/>
    <p:sldLayoutId id="2147484786" r:id="rId48"/>
    <p:sldLayoutId id="2147484787" r:id="rId49"/>
    <p:sldLayoutId id="2147484788" r:id="rId50"/>
    <p:sldLayoutId id="2147484789" r:id="rId51"/>
    <p:sldLayoutId id="2147484790" r:id="rId52"/>
    <p:sldLayoutId id="2147484791" r:id="rId53"/>
    <p:sldLayoutId id="2147484792" r:id="rId54"/>
    <p:sldLayoutId id="2147484793" r:id="rId55"/>
    <p:sldLayoutId id="2147484794" r:id="rId56"/>
    <p:sldLayoutId id="2147484795" r:id="rId57"/>
    <p:sldLayoutId id="2147484796" r:id="rId58"/>
    <p:sldLayoutId id="2147484797" r:id="rId59"/>
    <p:sldLayoutId id="2147484798" r:id="rId60"/>
    <p:sldLayoutId id="2147484799" r:id="rId61"/>
    <p:sldLayoutId id="2147484800" r:id="rId62"/>
    <p:sldLayoutId id="2147484801" r:id="rId63"/>
    <p:sldLayoutId id="2147484802" r:id="rId64"/>
    <p:sldLayoutId id="2147484803" r:id="rId65"/>
    <p:sldLayoutId id="2147484804" r:id="rId66"/>
    <p:sldLayoutId id="2147484805" r:id="rId67"/>
    <p:sldLayoutId id="2147484806" r:id="rId68"/>
    <p:sldLayoutId id="2147484807" r:id="rId69"/>
    <p:sldLayoutId id="2147484808" r:id="rId70"/>
    <p:sldLayoutId id="2147484809" r:id="rId71"/>
    <p:sldLayoutId id="2147484810" r:id="rId72"/>
    <p:sldLayoutId id="2147484811" r:id="rId73"/>
    <p:sldLayoutId id="2147484812" r:id="rId74"/>
    <p:sldLayoutId id="2147484813" r:id="rId75"/>
    <p:sldLayoutId id="2147484814" r:id="rId76"/>
    <p:sldLayoutId id="2147484815" r:id="rId77"/>
    <p:sldLayoutId id="2147484816" r:id="rId78"/>
    <p:sldLayoutId id="2147484817" r:id="rId79"/>
    <p:sldLayoutId id="2147484818" r:id="rId80"/>
    <p:sldLayoutId id="2147484819" r:id="rId81"/>
    <p:sldLayoutId id="2147484820" r:id="rId82"/>
    <p:sldLayoutId id="2147484821" r:id="rId83"/>
    <p:sldLayoutId id="2147484822" r:id="rId84"/>
    <p:sldLayoutId id="2147484823" r:id="rId85"/>
    <p:sldLayoutId id="2147484824" r:id="rId86"/>
    <p:sldLayoutId id="2147484825" r:id="rId87"/>
    <p:sldLayoutId id="2147484826" r:id="rId88"/>
    <p:sldLayoutId id="2147484827" r:id="rId89"/>
    <p:sldLayoutId id="2147484828" r:id="rId90"/>
    <p:sldLayoutId id="2147484829" r:id="rId91"/>
    <p:sldLayoutId id="2147484830" r:id="rId92"/>
    <p:sldLayoutId id="2147484831" r:id="rId93"/>
    <p:sldLayoutId id="2147484832" r:id="rId94"/>
    <p:sldLayoutId id="2147484833" r:id="rId95"/>
    <p:sldLayoutId id="2147484834" r:id="rId96"/>
    <p:sldLayoutId id="2147484835" r:id="rId97"/>
    <p:sldLayoutId id="2147484836" r:id="rId98"/>
    <p:sldLayoutId id="2147484837" r:id="rId99"/>
    <p:sldLayoutId id="2147484838" r:id="rId100"/>
    <p:sldLayoutId id="2147484839" r:id="rId101"/>
    <p:sldLayoutId id="2147484840" r:id="rId102"/>
    <p:sldLayoutId id="2147484841" r:id="rId103"/>
    <p:sldLayoutId id="2147484842" r:id="rId104"/>
    <p:sldLayoutId id="2147484843" r:id="rId105"/>
    <p:sldLayoutId id="2147484844" r:id="rId106"/>
    <p:sldLayoutId id="2147484845" r:id="rId107"/>
    <p:sldLayoutId id="2147484846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4191135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  <p:sldLayoutId id="2147484859" r:id="rId12"/>
    <p:sldLayoutId id="2147484860" r:id="rId13"/>
    <p:sldLayoutId id="2147484861" r:id="rId14"/>
    <p:sldLayoutId id="2147484862" r:id="rId15"/>
    <p:sldLayoutId id="2147484863" r:id="rId16"/>
    <p:sldLayoutId id="2147484864" r:id="rId17"/>
    <p:sldLayoutId id="2147484865" r:id="rId18"/>
    <p:sldLayoutId id="2147484866" r:id="rId19"/>
    <p:sldLayoutId id="2147484867" r:id="rId20"/>
    <p:sldLayoutId id="2147484868" r:id="rId21"/>
    <p:sldLayoutId id="2147484869" r:id="rId22"/>
    <p:sldLayoutId id="2147484870" r:id="rId23"/>
    <p:sldLayoutId id="2147484871" r:id="rId24"/>
    <p:sldLayoutId id="2147484872" r:id="rId25"/>
    <p:sldLayoutId id="2147484873" r:id="rId26"/>
    <p:sldLayoutId id="2147484874" r:id="rId27"/>
    <p:sldLayoutId id="2147484875" r:id="rId28"/>
    <p:sldLayoutId id="2147484876" r:id="rId29"/>
    <p:sldLayoutId id="2147484877" r:id="rId30"/>
    <p:sldLayoutId id="2147484878" r:id="rId31"/>
    <p:sldLayoutId id="2147484879" r:id="rId32"/>
    <p:sldLayoutId id="2147484880" r:id="rId33"/>
    <p:sldLayoutId id="2147484881" r:id="rId34"/>
    <p:sldLayoutId id="2147484882" r:id="rId35"/>
    <p:sldLayoutId id="2147484883" r:id="rId36"/>
    <p:sldLayoutId id="2147484884" r:id="rId37"/>
    <p:sldLayoutId id="2147484885" r:id="rId38"/>
    <p:sldLayoutId id="2147484886" r:id="rId39"/>
    <p:sldLayoutId id="2147484887" r:id="rId40"/>
    <p:sldLayoutId id="2147484888" r:id="rId41"/>
    <p:sldLayoutId id="2147484889" r:id="rId42"/>
    <p:sldLayoutId id="2147484890" r:id="rId43"/>
    <p:sldLayoutId id="2147484891" r:id="rId44"/>
    <p:sldLayoutId id="2147484892" r:id="rId45"/>
    <p:sldLayoutId id="2147484893" r:id="rId46"/>
    <p:sldLayoutId id="2147484894" r:id="rId47"/>
    <p:sldLayoutId id="2147484895" r:id="rId48"/>
    <p:sldLayoutId id="2147484896" r:id="rId49"/>
    <p:sldLayoutId id="2147484897" r:id="rId50"/>
    <p:sldLayoutId id="2147484898" r:id="rId51"/>
    <p:sldLayoutId id="2147484899" r:id="rId52"/>
    <p:sldLayoutId id="2147484900" r:id="rId53"/>
    <p:sldLayoutId id="2147484901" r:id="rId54"/>
    <p:sldLayoutId id="2147484902" r:id="rId55"/>
    <p:sldLayoutId id="2147484903" r:id="rId56"/>
    <p:sldLayoutId id="2147484904" r:id="rId57"/>
    <p:sldLayoutId id="2147484905" r:id="rId58"/>
    <p:sldLayoutId id="2147484906" r:id="rId59"/>
    <p:sldLayoutId id="2147484907" r:id="rId60"/>
    <p:sldLayoutId id="2147484908" r:id="rId61"/>
    <p:sldLayoutId id="2147484909" r:id="rId62"/>
    <p:sldLayoutId id="2147484910" r:id="rId63"/>
    <p:sldLayoutId id="2147484911" r:id="rId64"/>
    <p:sldLayoutId id="2147484912" r:id="rId65"/>
    <p:sldLayoutId id="2147484913" r:id="rId66"/>
    <p:sldLayoutId id="2147484914" r:id="rId67"/>
    <p:sldLayoutId id="2147484915" r:id="rId68"/>
    <p:sldLayoutId id="2147484916" r:id="rId69"/>
    <p:sldLayoutId id="2147484917" r:id="rId70"/>
    <p:sldLayoutId id="2147484918" r:id="rId71"/>
    <p:sldLayoutId id="2147484919" r:id="rId72"/>
    <p:sldLayoutId id="2147484920" r:id="rId73"/>
    <p:sldLayoutId id="2147484921" r:id="rId74"/>
    <p:sldLayoutId id="2147484922" r:id="rId75"/>
    <p:sldLayoutId id="2147484923" r:id="rId76"/>
    <p:sldLayoutId id="2147484924" r:id="rId77"/>
    <p:sldLayoutId id="2147484925" r:id="rId78"/>
    <p:sldLayoutId id="2147484926" r:id="rId79"/>
    <p:sldLayoutId id="2147484927" r:id="rId80"/>
    <p:sldLayoutId id="2147484928" r:id="rId81"/>
    <p:sldLayoutId id="2147484929" r:id="rId82"/>
    <p:sldLayoutId id="2147484930" r:id="rId83"/>
    <p:sldLayoutId id="2147484931" r:id="rId84"/>
    <p:sldLayoutId id="2147484932" r:id="rId85"/>
    <p:sldLayoutId id="2147484933" r:id="rId86"/>
    <p:sldLayoutId id="2147484934" r:id="rId87"/>
    <p:sldLayoutId id="2147484935" r:id="rId88"/>
    <p:sldLayoutId id="2147484936" r:id="rId89"/>
    <p:sldLayoutId id="2147484937" r:id="rId90"/>
    <p:sldLayoutId id="2147484938" r:id="rId91"/>
    <p:sldLayoutId id="2147484939" r:id="rId92"/>
    <p:sldLayoutId id="2147484940" r:id="rId93"/>
    <p:sldLayoutId id="2147484941" r:id="rId94"/>
    <p:sldLayoutId id="2147484942" r:id="rId95"/>
    <p:sldLayoutId id="2147484943" r:id="rId96"/>
    <p:sldLayoutId id="2147484944" r:id="rId97"/>
    <p:sldLayoutId id="2147484945" r:id="rId98"/>
    <p:sldLayoutId id="2147484946" r:id="rId99"/>
    <p:sldLayoutId id="2147484947" r:id="rId100"/>
    <p:sldLayoutId id="2147484948" r:id="rId101"/>
    <p:sldLayoutId id="2147484949" r:id="rId102"/>
    <p:sldLayoutId id="2147484950" r:id="rId103"/>
    <p:sldLayoutId id="2147484951" r:id="rId104"/>
    <p:sldLayoutId id="2147484952" r:id="rId105"/>
    <p:sldLayoutId id="2147484953" r:id="rId106"/>
    <p:sldLayoutId id="2147484954" r:id="rId107"/>
    <p:sldLayoutId id="2147484955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2052717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811" r:id="rId54"/>
    <p:sldLayoutId id="2147483812" r:id="rId55"/>
    <p:sldLayoutId id="2147483813" r:id="rId56"/>
    <p:sldLayoutId id="2147483814" r:id="rId57"/>
    <p:sldLayoutId id="2147483815" r:id="rId58"/>
    <p:sldLayoutId id="2147483816" r:id="rId59"/>
    <p:sldLayoutId id="2147483817" r:id="rId60"/>
    <p:sldLayoutId id="2147483818" r:id="rId61"/>
    <p:sldLayoutId id="2147483819" r:id="rId62"/>
    <p:sldLayoutId id="2147483820" r:id="rId63"/>
    <p:sldLayoutId id="2147483821" r:id="rId64"/>
    <p:sldLayoutId id="2147483822" r:id="rId65"/>
    <p:sldLayoutId id="2147483823" r:id="rId66"/>
    <p:sldLayoutId id="2147483824" r:id="rId67"/>
    <p:sldLayoutId id="2147483825" r:id="rId68"/>
    <p:sldLayoutId id="2147483826" r:id="rId69"/>
    <p:sldLayoutId id="2147483827" r:id="rId70"/>
    <p:sldLayoutId id="2147483828" r:id="rId71"/>
    <p:sldLayoutId id="2147483829" r:id="rId72"/>
    <p:sldLayoutId id="2147483830" r:id="rId73"/>
    <p:sldLayoutId id="2147483831" r:id="rId74"/>
    <p:sldLayoutId id="2147483832" r:id="rId75"/>
    <p:sldLayoutId id="2147483833" r:id="rId76"/>
    <p:sldLayoutId id="2147483834" r:id="rId77"/>
    <p:sldLayoutId id="2147483835" r:id="rId78"/>
    <p:sldLayoutId id="2147483836" r:id="rId79"/>
    <p:sldLayoutId id="2147483837" r:id="rId80"/>
    <p:sldLayoutId id="2147483838" r:id="rId81"/>
    <p:sldLayoutId id="2147483839" r:id="rId82"/>
    <p:sldLayoutId id="2147483840" r:id="rId83"/>
    <p:sldLayoutId id="2147483841" r:id="rId84"/>
    <p:sldLayoutId id="2147483842" r:id="rId85"/>
    <p:sldLayoutId id="2147483843" r:id="rId86"/>
    <p:sldLayoutId id="2147483844" r:id="rId87"/>
    <p:sldLayoutId id="2147483845" r:id="rId88"/>
    <p:sldLayoutId id="2147483846" r:id="rId89"/>
    <p:sldLayoutId id="2147483847" r:id="rId90"/>
    <p:sldLayoutId id="2147483848" r:id="rId91"/>
    <p:sldLayoutId id="2147483849" r:id="rId92"/>
    <p:sldLayoutId id="2147483850" r:id="rId93"/>
    <p:sldLayoutId id="2147483851" r:id="rId94"/>
    <p:sldLayoutId id="2147483852" r:id="rId95"/>
    <p:sldLayoutId id="2147483853" r:id="rId96"/>
    <p:sldLayoutId id="2147483854" r:id="rId97"/>
    <p:sldLayoutId id="2147483855" r:id="rId98"/>
    <p:sldLayoutId id="2147483856" r:id="rId99"/>
    <p:sldLayoutId id="2147483857" r:id="rId100"/>
    <p:sldLayoutId id="2147483858" r:id="rId101"/>
    <p:sldLayoutId id="2147483859" r:id="rId102"/>
    <p:sldLayoutId id="2147483860" r:id="rId103"/>
    <p:sldLayoutId id="2147483861" r:id="rId104"/>
    <p:sldLayoutId id="2147483862" r:id="rId105"/>
    <p:sldLayoutId id="2147483863" r:id="rId106"/>
    <p:sldLayoutId id="2147483864" r:id="rId107"/>
    <p:sldLayoutId id="2147483865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845758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  <p:sldLayoutId id="2147483900" r:id="rId34"/>
    <p:sldLayoutId id="2147483901" r:id="rId35"/>
    <p:sldLayoutId id="2147483902" r:id="rId36"/>
    <p:sldLayoutId id="2147483903" r:id="rId37"/>
    <p:sldLayoutId id="2147483904" r:id="rId38"/>
    <p:sldLayoutId id="2147483905" r:id="rId39"/>
    <p:sldLayoutId id="2147483906" r:id="rId40"/>
    <p:sldLayoutId id="2147483907" r:id="rId41"/>
    <p:sldLayoutId id="2147483908" r:id="rId42"/>
    <p:sldLayoutId id="2147483909" r:id="rId43"/>
    <p:sldLayoutId id="2147483910" r:id="rId44"/>
    <p:sldLayoutId id="2147483911" r:id="rId45"/>
    <p:sldLayoutId id="2147483912" r:id="rId46"/>
    <p:sldLayoutId id="2147483913" r:id="rId47"/>
    <p:sldLayoutId id="2147483914" r:id="rId48"/>
    <p:sldLayoutId id="2147483915" r:id="rId49"/>
    <p:sldLayoutId id="2147483916" r:id="rId50"/>
    <p:sldLayoutId id="2147483917" r:id="rId51"/>
    <p:sldLayoutId id="2147483918" r:id="rId52"/>
    <p:sldLayoutId id="2147483919" r:id="rId53"/>
    <p:sldLayoutId id="2147483920" r:id="rId54"/>
    <p:sldLayoutId id="2147483921" r:id="rId55"/>
    <p:sldLayoutId id="2147483922" r:id="rId56"/>
    <p:sldLayoutId id="2147483923" r:id="rId57"/>
    <p:sldLayoutId id="2147483924" r:id="rId58"/>
    <p:sldLayoutId id="2147483925" r:id="rId59"/>
    <p:sldLayoutId id="2147483926" r:id="rId60"/>
    <p:sldLayoutId id="2147483927" r:id="rId61"/>
    <p:sldLayoutId id="2147483928" r:id="rId62"/>
    <p:sldLayoutId id="2147483929" r:id="rId63"/>
    <p:sldLayoutId id="2147483930" r:id="rId64"/>
    <p:sldLayoutId id="2147483931" r:id="rId65"/>
    <p:sldLayoutId id="2147483932" r:id="rId66"/>
    <p:sldLayoutId id="2147483933" r:id="rId67"/>
    <p:sldLayoutId id="2147483934" r:id="rId68"/>
    <p:sldLayoutId id="2147483935" r:id="rId69"/>
    <p:sldLayoutId id="2147483936" r:id="rId70"/>
    <p:sldLayoutId id="2147483937" r:id="rId71"/>
    <p:sldLayoutId id="2147483938" r:id="rId72"/>
    <p:sldLayoutId id="2147483939" r:id="rId73"/>
    <p:sldLayoutId id="2147483940" r:id="rId74"/>
    <p:sldLayoutId id="2147483941" r:id="rId75"/>
    <p:sldLayoutId id="2147483942" r:id="rId76"/>
    <p:sldLayoutId id="2147483943" r:id="rId77"/>
    <p:sldLayoutId id="2147483944" r:id="rId78"/>
    <p:sldLayoutId id="2147483945" r:id="rId79"/>
    <p:sldLayoutId id="2147483946" r:id="rId80"/>
    <p:sldLayoutId id="2147483947" r:id="rId81"/>
    <p:sldLayoutId id="2147483948" r:id="rId82"/>
    <p:sldLayoutId id="2147483949" r:id="rId83"/>
    <p:sldLayoutId id="2147483950" r:id="rId84"/>
    <p:sldLayoutId id="2147483951" r:id="rId85"/>
    <p:sldLayoutId id="2147483952" r:id="rId86"/>
    <p:sldLayoutId id="2147483953" r:id="rId87"/>
    <p:sldLayoutId id="2147483954" r:id="rId88"/>
    <p:sldLayoutId id="2147483955" r:id="rId89"/>
    <p:sldLayoutId id="2147483956" r:id="rId90"/>
    <p:sldLayoutId id="2147483957" r:id="rId91"/>
    <p:sldLayoutId id="2147483958" r:id="rId92"/>
    <p:sldLayoutId id="2147483959" r:id="rId93"/>
    <p:sldLayoutId id="2147483960" r:id="rId94"/>
    <p:sldLayoutId id="2147483961" r:id="rId95"/>
    <p:sldLayoutId id="2147483962" r:id="rId96"/>
    <p:sldLayoutId id="2147483963" r:id="rId97"/>
    <p:sldLayoutId id="2147483964" r:id="rId98"/>
    <p:sldLayoutId id="2147483965" r:id="rId99"/>
    <p:sldLayoutId id="2147483966" r:id="rId100"/>
    <p:sldLayoutId id="2147483967" r:id="rId101"/>
    <p:sldLayoutId id="2147483968" r:id="rId102"/>
    <p:sldLayoutId id="2147483969" r:id="rId103"/>
    <p:sldLayoutId id="2147483970" r:id="rId104"/>
    <p:sldLayoutId id="2147483971" r:id="rId105"/>
    <p:sldLayoutId id="2147483972" r:id="rId106"/>
    <p:sldLayoutId id="2147483973" r:id="rId107"/>
    <p:sldLayoutId id="2147483974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2993400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3998" r:id="rId23"/>
    <p:sldLayoutId id="2147483999" r:id="rId24"/>
    <p:sldLayoutId id="2147484000" r:id="rId25"/>
    <p:sldLayoutId id="2147484001" r:id="rId26"/>
    <p:sldLayoutId id="2147484002" r:id="rId27"/>
    <p:sldLayoutId id="2147484003" r:id="rId28"/>
    <p:sldLayoutId id="2147484004" r:id="rId29"/>
    <p:sldLayoutId id="2147484005" r:id="rId30"/>
    <p:sldLayoutId id="2147484006" r:id="rId31"/>
    <p:sldLayoutId id="2147484007" r:id="rId32"/>
    <p:sldLayoutId id="2147484008" r:id="rId33"/>
    <p:sldLayoutId id="2147484009" r:id="rId34"/>
    <p:sldLayoutId id="2147484010" r:id="rId35"/>
    <p:sldLayoutId id="2147484011" r:id="rId36"/>
    <p:sldLayoutId id="2147484012" r:id="rId37"/>
    <p:sldLayoutId id="2147484013" r:id="rId38"/>
    <p:sldLayoutId id="2147484014" r:id="rId39"/>
    <p:sldLayoutId id="2147484015" r:id="rId40"/>
    <p:sldLayoutId id="2147484016" r:id="rId41"/>
    <p:sldLayoutId id="2147484017" r:id="rId42"/>
    <p:sldLayoutId id="2147484018" r:id="rId43"/>
    <p:sldLayoutId id="2147484019" r:id="rId44"/>
    <p:sldLayoutId id="2147484020" r:id="rId45"/>
    <p:sldLayoutId id="2147484021" r:id="rId46"/>
    <p:sldLayoutId id="2147484022" r:id="rId47"/>
    <p:sldLayoutId id="2147484023" r:id="rId48"/>
    <p:sldLayoutId id="2147484024" r:id="rId49"/>
    <p:sldLayoutId id="2147484025" r:id="rId50"/>
    <p:sldLayoutId id="2147484026" r:id="rId51"/>
    <p:sldLayoutId id="2147484027" r:id="rId52"/>
    <p:sldLayoutId id="2147484028" r:id="rId53"/>
    <p:sldLayoutId id="2147484029" r:id="rId54"/>
    <p:sldLayoutId id="2147484030" r:id="rId55"/>
    <p:sldLayoutId id="2147484031" r:id="rId56"/>
    <p:sldLayoutId id="2147484032" r:id="rId57"/>
    <p:sldLayoutId id="2147484033" r:id="rId58"/>
    <p:sldLayoutId id="2147484034" r:id="rId59"/>
    <p:sldLayoutId id="2147484035" r:id="rId60"/>
    <p:sldLayoutId id="2147484036" r:id="rId61"/>
    <p:sldLayoutId id="2147484037" r:id="rId62"/>
    <p:sldLayoutId id="2147484038" r:id="rId63"/>
    <p:sldLayoutId id="2147484039" r:id="rId64"/>
    <p:sldLayoutId id="2147484040" r:id="rId65"/>
    <p:sldLayoutId id="2147484041" r:id="rId66"/>
    <p:sldLayoutId id="2147484042" r:id="rId67"/>
    <p:sldLayoutId id="2147484043" r:id="rId68"/>
    <p:sldLayoutId id="2147484044" r:id="rId69"/>
    <p:sldLayoutId id="2147484045" r:id="rId70"/>
    <p:sldLayoutId id="2147484046" r:id="rId71"/>
    <p:sldLayoutId id="2147484047" r:id="rId72"/>
    <p:sldLayoutId id="2147484048" r:id="rId73"/>
    <p:sldLayoutId id="2147484049" r:id="rId74"/>
    <p:sldLayoutId id="2147484050" r:id="rId75"/>
    <p:sldLayoutId id="2147484051" r:id="rId76"/>
    <p:sldLayoutId id="2147484052" r:id="rId77"/>
    <p:sldLayoutId id="2147484053" r:id="rId78"/>
    <p:sldLayoutId id="2147484054" r:id="rId79"/>
    <p:sldLayoutId id="2147484055" r:id="rId80"/>
    <p:sldLayoutId id="2147484056" r:id="rId81"/>
    <p:sldLayoutId id="2147484057" r:id="rId82"/>
    <p:sldLayoutId id="2147484058" r:id="rId83"/>
    <p:sldLayoutId id="2147484059" r:id="rId84"/>
    <p:sldLayoutId id="2147484060" r:id="rId85"/>
    <p:sldLayoutId id="2147484061" r:id="rId86"/>
    <p:sldLayoutId id="2147484062" r:id="rId87"/>
    <p:sldLayoutId id="2147484063" r:id="rId88"/>
    <p:sldLayoutId id="2147484064" r:id="rId89"/>
    <p:sldLayoutId id="2147484065" r:id="rId90"/>
    <p:sldLayoutId id="2147484066" r:id="rId91"/>
    <p:sldLayoutId id="2147484067" r:id="rId92"/>
    <p:sldLayoutId id="2147484068" r:id="rId93"/>
    <p:sldLayoutId id="2147484069" r:id="rId94"/>
    <p:sldLayoutId id="2147484070" r:id="rId95"/>
    <p:sldLayoutId id="2147484071" r:id="rId96"/>
    <p:sldLayoutId id="2147484072" r:id="rId97"/>
    <p:sldLayoutId id="2147484073" r:id="rId98"/>
    <p:sldLayoutId id="2147484074" r:id="rId99"/>
    <p:sldLayoutId id="2147484075" r:id="rId100"/>
    <p:sldLayoutId id="2147484076" r:id="rId101"/>
    <p:sldLayoutId id="2147484077" r:id="rId102"/>
    <p:sldLayoutId id="2147484078" r:id="rId103"/>
    <p:sldLayoutId id="2147484079" r:id="rId104"/>
    <p:sldLayoutId id="2147484080" r:id="rId105"/>
    <p:sldLayoutId id="2147484081" r:id="rId106"/>
    <p:sldLayoutId id="2147484082" r:id="rId107"/>
    <p:sldLayoutId id="2147484083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14144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  <p:sldLayoutId id="2147484115" r:id="rId31"/>
    <p:sldLayoutId id="2147484116" r:id="rId32"/>
    <p:sldLayoutId id="2147484117" r:id="rId33"/>
    <p:sldLayoutId id="2147484118" r:id="rId34"/>
    <p:sldLayoutId id="2147484119" r:id="rId35"/>
    <p:sldLayoutId id="2147484120" r:id="rId36"/>
    <p:sldLayoutId id="2147484121" r:id="rId37"/>
    <p:sldLayoutId id="2147484122" r:id="rId38"/>
    <p:sldLayoutId id="2147484123" r:id="rId39"/>
    <p:sldLayoutId id="2147484124" r:id="rId40"/>
    <p:sldLayoutId id="2147484125" r:id="rId41"/>
    <p:sldLayoutId id="2147484126" r:id="rId42"/>
    <p:sldLayoutId id="2147484127" r:id="rId43"/>
    <p:sldLayoutId id="2147484128" r:id="rId44"/>
    <p:sldLayoutId id="2147484129" r:id="rId45"/>
    <p:sldLayoutId id="2147484130" r:id="rId46"/>
    <p:sldLayoutId id="2147484131" r:id="rId47"/>
    <p:sldLayoutId id="2147484132" r:id="rId48"/>
    <p:sldLayoutId id="2147484133" r:id="rId49"/>
    <p:sldLayoutId id="2147484134" r:id="rId50"/>
    <p:sldLayoutId id="2147484135" r:id="rId51"/>
    <p:sldLayoutId id="2147484136" r:id="rId52"/>
    <p:sldLayoutId id="2147484137" r:id="rId53"/>
    <p:sldLayoutId id="2147484138" r:id="rId54"/>
    <p:sldLayoutId id="2147484139" r:id="rId55"/>
    <p:sldLayoutId id="2147484140" r:id="rId56"/>
    <p:sldLayoutId id="2147484141" r:id="rId57"/>
    <p:sldLayoutId id="2147484142" r:id="rId58"/>
    <p:sldLayoutId id="2147484143" r:id="rId59"/>
    <p:sldLayoutId id="2147484144" r:id="rId60"/>
    <p:sldLayoutId id="2147484145" r:id="rId61"/>
    <p:sldLayoutId id="2147484146" r:id="rId62"/>
    <p:sldLayoutId id="2147484147" r:id="rId63"/>
    <p:sldLayoutId id="2147484148" r:id="rId64"/>
    <p:sldLayoutId id="2147484149" r:id="rId65"/>
    <p:sldLayoutId id="2147484150" r:id="rId66"/>
    <p:sldLayoutId id="2147484151" r:id="rId67"/>
    <p:sldLayoutId id="2147484152" r:id="rId68"/>
    <p:sldLayoutId id="2147484153" r:id="rId69"/>
    <p:sldLayoutId id="2147484154" r:id="rId70"/>
    <p:sldLayoutId id="2147484155" r:id="rId71"/>
    <p:sldLayoutId id="2147484156" r:id="rId72"/>
    <p:sldLayoutId id="2147484157" r:id="rId73"/>
    <p:sldLayoutId id="2147484158" r:id="rId74"/>
    <p:sldLayoutId id="2147484159" r:id="rId75"/>
    <p:sldLayoutId id="2147484160" r:id="rId76"/>
    <p:sldLayoutId id="2147484161" r:id="rId77"/>
    <p:sldLayoutId id="2147484162" r:id="rId78"/>
    <p:sldLayoutId id="2147484163" r:id="rId79"/>
    <p:sldLayoutId id="2147484164" r:id="rId80"/>
    <p:sldLayoutId id="2147484165" r:id="rId81"/>
    <p:sldLayoutId id="2147484166" r:id="rId82"/>
    <p:sldLayoutId id="2147484167" r:id="rId83"/>
    <p:sldLayoutId id="2147484168" r:id="rId84"/>
    <p:sldLayoutId id="2147484169" r:id="rId85"/>
    <p:sldLayoutId id="2147484170" r:id="rId86"/>
    <p:sldLayoutId id="2147484171" r:id="rId87"/>
    <p:sldLayoutId id="2147484172" r:id="rId88"/>
    <p:sldLayoutId id="2147484173" r:id="rId89"/>
    <p:sldLayoutId id="2147484174" r:id="rId90"/>
    <p:sldLayoutId id="2147484175" r:id="rId91"/>
    <p:sldLayoutId id="2147484176" r:id="rId92"/>
    <p:sldLayoutId id="2147484177" r:id="rId93"/>
    <p:sldLayoutId id="2147484178" r:id="rId94"/>
    <p:sldLayoutId id="2147484179" r:id="rId95"/>
    <p:sldLayoutId id="2147484180" r:id="rId96"/>
    <p:sldLayoutId id="2147484181" r:id="rId97"/>
    <p:sldLayoutId id="2147484182" r:id="rId98"/>
    <p:sldLayoutId id="2147484183" r:id="rId99"/>
    <p:sldLayoutId id="2147484184" r:id="rId100"/>
    <p:sldLayoutId id="2147484185" r:id="rId101"/>
    <p:sldLayoutId id="2147484186" r:id="rId102"/>
    <p:sldLayoutId id="2147484187" r:id="rId103"/>
    <p:sldLayoutId id="2147484188" r:id="rId104"/>
    <p:sldLayoutId id="2147484189" r:id="rId105"/>
    <p:sldLayoutId id="2147484190" r:id="rId106"/>
    <p:sldLayoutId id="2147484191" r:id="rId107"/>
    <p:sldLayoutId id="2147484192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1609952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  <p:sldLayoutId id="2147484252" r:id="rId59"/>
    <p:sldLayoutId id="2147484253" r:id="rId60"/>
    <p:sldLayoutId id="2147484254" r:id="rId61"/>
    <p:sldLayoutId id="2147484255" r:id="rId62"/>
    <p:sldLayoutId id="2147484256" r:id="rId63"/>
    <p:sldLayoutId id="2147484257" r:id="rId64"/>
    <p:sldLayoutId id="2147484258" r:id="rId65"/>
    <p:sldLayoutId id="2147484259" r:id="rId66"/>
    <p:sldLayoutId id="2147484260" r:id="rId67"/>
    <p:sldLayoutId id="2147484261" r:id="rId68"/>
    <p:sldLayoutId id="2147484262" r:id="rId69"/>
    <p:sldLayoutId id="2147484263" r:id="rId70"/>
    <p:sldLayoutId id="2147484264" r:id="rId71"/>
    <p:sldLayoutId id="2147484265" r:id="rId72"/>
    <p:sldLayoutId id="2147484266" r:id="rId73"/>
    <p:sldLayoutId id="2147484267" r:id="rId74"/>
    <p:sldLayoutId id="2147484268" r:id="rId75"/>
    <p:sldLayoutId id="2147484269" r:id="rId76"/>
    <p:sldLayoutId id="2147484270" r:id="rId77"/>
    <p:sldLayoutId id="2147484271" r:id="rId78"/>
    <p:sldLayoutId id="2147484272" r:id="rId79"/>
    <p:sldLayoutId id="2147484273" r:id="rId80"/>
    <p:sldLayoutId id="2147484274" r:id="rId81"/>
    <p:sldLayoutId id="2147484275" r:id="rId82"/>
    <p:sldLayoutId id="2147484276" r:id="rId83"/>
    <p:sldLayoutId id="2147484277" r:id="rId84"/>
    <p:sldLayoutId id="2147484278" r:id="rId85"/>
    <p:sldLayoutId id="2147484279" r:id="rId86"/>
    <p:sldLayoutId id="2147484280" r:id="rId87"/>
    <p:sldLayoutId id="2147484281" r:id="rId88"/>
    <p:sldLayoutId id="2147484282" r:id="rId89"/>
    <p:sldLayoutId id="2147484283" r:id="rId90"/>
    <p:sldLayoutId id="2147484284" r:id="rId91"/>
    <p:sldLayoutId id="2147484285" r:id="rId92"/>
    <p:sldLayoutId id="2147484286" r:id="rId93"/>
    <p:sldLayoutId id="2147484287" r:id="rId94"/>
    <p:sldLayoutId id="2147484288" r:id="rId95"/>
    <p:sldLayoutId id="2147484289" r:id="rId96"/>
    <p:sldLayoutId id="2147484290" r:id="rId97"/>
    <p:sldLayoutId id="2147484291" r:id="rId98"/>
    <p:sldLayoutId id="2147484292" r:id="rId99"/>
    <p:sldLayoutId id="2147484293" r:id="rId100"/>
    <p:sldLayoutId id="2147484294" r:id="rId101"/>
    <p:sldLayoutId id="2147484295" r:id="rId102"/>
    <p:sldLayoutId id="2147484296" r:id="rId103"/>
    <p:sldLayoutId id="2147484297" r:id="rId104"/>
    <p:sldLayoutId id="2147484298" r:id="rId105"/>
    <p:sldLayoutId id="2147484299" r:id="rId106"/>
    <p:sldLayoutId id="2147484300" r:id="rId107"/>
    <p:sldLayoutId id="2147484301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2556475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  <p:sldLayoutId id="2147484317" r:id="rId15"/>
    <p:sldLayoutId id="2147484318" r:id="rId16"/>
    <p:sldLayoutId id="2147484319" r:id="rId17"/>
    <p:sldLayoutId id="2147484320" r:id="rId18"/>
    <p:sldLayoutId id="2147484321" r:id="rId19"/>
    <p:sldLayoutId id="2147484322" r:id="rId20"/>
    <p:sldLayoutId id="2147484323" r:id="rId21"/>
    <p:sldLayoutId id="2147484324" r:id="rId22"/>
    <p:sldLayoutId id="2147484325" r:id="rId23"/>
    <p:sldLayoutId id="2147484326" r:id="rId24"/>
    <p:sldLayoutId id="2147484327" r:id="rId25"/>
    <p:sldLayoutId id="2147484328" r:id="rId26"/>
    <p:sldLayoutId id="2147484329" r:id="rId27"/>
    <p:sldLayoutId id="2147484330" r:id="rId28"/>
    <p:sldLayoutId id="2147484331" r:id="rId29"/>
    <p:sldLayoutId id="2147484332" r:id="rId30"/>
    <p:sldLayoutId id="2147484333" r:id="rId31"/>
    <p:sldLayoutId id="2147484334" r:id="rId32"/>
    <p:sldLayoutId id="2147484335" r:id="rId33"/>
    <p:sldLayoutId id="2147484336" r:id="rId34"/>
    <p:sldLayoutId id="2147484337" r:id="rId35"/>
    <p:sldLayoutId id="2147484338" r:id="rId36"/>
    <p:sldLayoutId id="2147484339" r:id="rId37"/>
    <p:sldLayoutId id="2147484340" r:id="rId38"/>
    <p:sldLayoutId id="2147484341" r:id="rId39"/>
    <p:sldLayoutId id="2147484342" r:id="rId40"/>
    <p:sldLayoutId id="2147484343" r:id="rId41"/>
    <p:sldLayoutId id="2147484344" r:id="rId42"/>
    <p:sldLayoutId id="2147484345" r:id="rId43"/>
    <p:sldLayoutId id="2147484346" r:id="rId44"/>
    <p:sldLayoutId id="2147484347" r:id="rId45"/>
    <p:sldLayoutId id="2147484348" r:id="rId46"/>
    <p:sldLayoutId id="2147484349" r:id="rId47"/>
    <p:sldLayoutId id="2147484350" r:id="rId48"/>
    <p:sldLayoutId id="2147484351" r:id="rId49"/>
    <p:sldLayoutId id="2147484352" r:id="rId50"/>
    <p:sldLayoutId id="2147484353" r:id="rId51"/>
    <p:sldLayoutId id="2147484354" r:id="rId52"/>
    <p:sldLayoutId id="2147484355" r:id="rId53"/>
    <p:sldLayoutId id="2147484356" r:id="rId54"/>
    <p:sldLayoutId id="2147484357" r:id="rId55"/>
    <p:sldLayoutId id="2147484358" r:id="rId56"/>
    <p:sldLayoutId id="2147484359" r:id="rId57"/>
    <p:sldLayoutId id="2147484360" r:id="rId58"/>
    <p:sldLayoutId id="2147484361" r:id="rId59"/>
    <p:sldLayoutId id="2147484362" r:id="rId60"/>
    <p:sldLayoutId id="2147484363" r:id="rId61"/>
    <p:sldLayoutId id="2147484364" r:id="rId62"/>
    <p:sldLayoutId id="2147484365" r:id="rId63"/>
    <p:sldLayoutId id="2147484366" r:id="rId64"/>
    <p:sldLayoutId id="2147484367" r:id="rId65"/>
    <p:sldLayoutId id="2147484368" r:id="rId66"/>
    <p:sldLayoutId id="2147484369" r:id="rId67"/>
    <p:sldLayoutId id="2147484370" r:id="rId68"/>
    <p:sldLayoutId id="2147484371" r:id="rId69"/>
    <p:sldLayoutId id="2147484372" r:id="rId70"/>
    <p:sldLayoutId id="2147484373" r:id="rId71"/>
    <p:sldLayoutId id="2147484374" r:id="rId72"/>
    <p:sldLayoutId id="2147484375" r:id="rId73"/>
    <p:sldLayoutId id="2147484376" r:id="rId74"/>
    <p:sldLayoutId id="2147484377" r:id="rId75"/>
    <p:sldLayoutId id="2147484378" r:id="rId76"/>
    <p:sldLayoutId id="2147484379" r:id="rId77"/>
    <p:sldLayoutId id="2147484380" r:id="rId78"/>
    <p:sldLayoutId id="2147484381" r:id="rId79"/>
    <p:sldLayoutId id="2147484382" r:id="rId80"/>
    <p:sldLayoutId id="2147484383" r:id="rId81"/>
    <p:sldLayoutId id="2147484384" r:id="rId82"/>
    <p:sldLayoutId id="2147484385" r:id="rId83"/>
    <p:sldLayoutId id="2147484386" r:id="rId84"/>
    <p:sldLayoutId id="2147484387" r:id="rId85"/>
    <p:sldLayoutId id="2147484388" r:id="rId86"/>
    <p:sldLayoutId id="2147484389" r:id="rId87"/>
    <p:sldLayoutId id="2147484390" r:id="rId88"/>
    <p:sldLayoutId id="2147484391" r:id="rId89"/>
    <p:sldLayoutId id="2147484392" r:id="rId90"/>
    <p:sldLayoutId id="2147484393" r:id="rId91"/>
    <p:sldLayoutId id="2147484394" r:id="rId92"/>
    <p:sldLayoutId id="2147484395" r:id="rId93"/>
    <p:sldLayoutId id="2147484396" r:id="rId94"/>
    <p:sldLayoutId id="2147484397" r:id="rId95"/>
    <p:sldLayoutId id="2147484398" r:id="rId96"/>
    <p:sldLayoutId id="2147484399" r:id="rId97"/>
    <p:sldLayoutId id="2147484400" r:id="rId98"/>
    <p:sldLayoutId id="2147484401" r:id="rId99"/>
    <p:sldLayoutId id="2147484402" r:id="rId100"/>
    <p:sldLayoutId id="2147484403" r:id="rId101"/>
    <p:sldLayoutId id="2147484404" r:id="rId102"/>
    <p:sldLayoutId id="2147484405" r:id="rId103"/>
    <p:sldLayoutId id="2147484406" r:id="rId104"/>
    <p:sldLayoutId id="2147484407" r:id="rId105"/>
    <p:sldLayoutId id="2147484408" r:id="rId106"/>
    <p:sldLayoutId id="2147484409" r:id="rId107"/>
    <p:sldLayoutId id="2147484410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1133209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  <p:sldLayoutId id="2147484424" r:id="rId13"/>
    <p:sldLayoutId id="2147484425" r:id="rId14"/>
    <p:sldLayoutId id="2147484426" r:id="rId15"/>
    <p:sldLayoutId id="2147484427" r:id="rId16"/>
    <p:sldLayoutId id="2147484428" r:id="rId17"/>
    <p:sldLayoutId id="2147484429" r:id="rId18"/>
    <p:sldLayoutId id="2147484430" r:id="rId19"/>
    <p:sldLayoutId id="2147484431" r:id="rId20"/>
    <p:sldLayoutId id="2147484432" r:id="rId21"/>
    <p:sldLayoutId id="2147484433" r:id="rId22"/>
    <p:sldLayoutId id="2147484434" r:id="rId23"/>
    <p:sldLayoutId id="2147484435" r:id="rId24"/>
    <p:sldLayoutId id="2147484436" r:id="rId25"/>
    <p:sldLayoutId id="2147484437" r:id="rId26"/>
    <p:sldLayoutId id="2147484438" r:id="rId27"/>
    <p:sldLayoutId id="2147484439" r:id="rId28"/>
    <p:sldLayoutId id="2147484440" r:id="rId29"/>
    <p:sldLayoutId id="2147484441" r:id="rId30"/>
    <p:sldLayoutId id="2147484442" r:id="rId31"/>
    <p:sldLayoutId id="2147484443" r:id="rId32"/>
    <p:sldLayoutId id="2147484444" r:id="rId33"/>
    <p:sldLayoutId id="2147484445" r:id="rId34"/>
    <p:sldLayoutId id="2147484446" r:id="rId35"/>
    <p:sldLayoutId id="2147484447" r:id="rId36"/>
    <p:sldLayoutId id="2147484448" r:id="rId37"/>
    <p:sldLayoutId id="2147484449" r:id="rId38"/>
    <p:sldLayoutId id="2147484450" r:id="rId39"/>
    <p:sldLayoutId id="2147484451" r:id="rId40"/>
    <p:sldLayoutId id="2147484452" r:id="rId41"/>
    <p:sldLayoutId id="2147484453" r:id="rId42"/>
    <p:sldLayoutId id="2147484454" r:id="rId43"/>
    <p:sldLayoutId id="2147484455" r:id="rId44"/>
    <p:sldLayoutId id="2147484456" r:id="rId45"/>
    <p:sldLayoutId id="2147484457" r:id="rId46"/>
    <p:sldLayoutId id="2147484458" r:id="rId47"/>
    <p:sldLayoutId id="2147484459" r:id="rId48"/>
    <p:sldLayoutId id="2147484460" r:id="rId49"/>
    <p:sldLayoutId id="2147484461" r:id="rId50"/>
    <p:sldLayoutId id="2147484462" r:id="rId51"/>
    <p:sldLayoutId id="2147484463" r:id="rId52"/>
    <p:sldLayoutId id="2147484464" r:id="rId53"/>
    <p:sldLayoutId id="2147484465" r:id="rId54"/>
    <p:sldLayoutId id="2147484466" r:id="rId55"/>
    <p:sldLayoutId id="2147484467" r:id="rId56"/>
    <p:sldLayoutId id="2147484468" r:id="rId57"/>
    <p:sldLayoutId id="2147484469" r:id="rId58"/>
    <p:sldLayoutId id="2147484470" r:id="rId59"/>
    <p:sldLayoutId id="2147484471" r:id="rId60"/>
    <p:sldLayoutId id="2147484472" r:id="rId61"/>
    <p:sldLayoutId id="2147484473" r:id="rId62"/>
    <p:sldLayoutId id="2147484474" r:id="rId63"/>
    <p:sldLayoutId id="2147484475" r:id="rId64"/>
    <p:sldLayoutId id="2147484476" r:id="rId65"/>
    <p:sldLayoutId id="2147484477" r:id="rId66"/>
    <p:sldLayoutId id="2147484478" r:id="rId67"/>
    <p:sldLayoutId id="2147484479" r:id="rId68"/>
    <p:sldLayoutId id="2147484480" r:id="rId69"/>
    <p:sldLayoutId id="2147484481" r:id="rId70"/>
    <p:sldLayoutId id="2147484482" r:id="rId71"/>
    <p:sldLayoutId id="2147484483" r:id="rId72"/>
    <p:sldLayoutId id="2147484484" r:id="rId73"/>
    <p:sldLayoutId id="2147484485" r:id="rId74"/>
    <p:sldLayoutId id="2147484486" r:id="rId75"/>
    <p:sldLayoutId id="2147484487" r:id="rId76"/>
    <p:sldLayoutId id="2147484488" r:id="rId77"/>
    <p:sldLayoutId id="2147484489" r:id="rId78"/>
    <p:sldLayoutId id="2147484490" r:id="rId79"/>
    <p:sldLayoutId id="2147484491" r:id="rId80"/>
    <p:sldLayoutId id="2147484492" r:id="rId81"/>
    <p:sldLayoutId id="2147484493" r:id="rId82"/>
    <p:sldLayoutId id="2147484494" r:id="rId83"/>
    <p:sldLayoutId id="2147484495" r:id="rId84"/>
    <p:sldLayoutId id="2147484496" r:id="rId85"/>
    <p:sldLayoutId id="2147484497" r:id="rId86"/>
    <p:sldLayoutId id="2147484498" r:id="rId87"/>
    <p:sldLayoutId id="2147484499" r:id="rId88"/>
    <p:sldLayoutId id="2147484500" r:id="rId89"/>
    <p:sldLayoutId id="2147484501" r:id="rId90"/>
    <p:sldLayoutId id="2147484502" r:id="rId91"/>
    <p:sldLayoutId id="2147484503" r:id="rId92"/>
    <p:sldLayoutId id="2147484504" r:id="rId93"/>
    <p:sldLayoutId id="2147484505" r:id="rId94"/>
    <p:sldLayoutId id="2147484506" r:id="rId95"/>
    <p:sldLayoutId id="2147484507" r:id="rId96"/>
    <p:sldLayoutId id="2147484508" r:id="rId97"/>
    <p:sldLayoutId id="2147484509" r:id="rId98"/>
    <p:sldLayoutId id="2147484510" r:id="rId99"/>
    <p:sldLayoutId id="2147484511" r:id="rId100"/>
    <p:sldLayoutId id="2147484512" r:id="rId101"/>
    <p:sldLayoutId id="2147484513" r:id="rId102"/>
    <p:sldLayoutId id="2147484514" r:id="rId103"/>
    <p:sldLayoutId id="2147484515" r:id="rId104"/>
    <p:sldLayoutId id="2147484516" r:id="rId105"/>
    <p:sldLayoutId id="2147484517" r:id="rId106"/>
    <p:sldLayoutId id="2147484518" r:id="rId107"/>
    <p:sldLayoutId id="2147484519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‹#›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7;p1">
            <a:hlinkClick r:id="rId110"/>
          </p:cNvPr>
          <p:cNvSpPr/>
          <p:nvPr/>
        </p:nvSpPr>
        <p:spPr>
          <a:xfrm>
            <a:off x="10075696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8" name="Google Shape;8;p1"/>
          <p:cNvSpPr/>
          <p:nvPr/>
        </p:nvSpPr>
        <p:spPr>
          <a:xfrm>
            <a:off x="9682731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9" name="Google Shape;9;p1"/>
          <p:cNvSpPr/>
          <p:nvPr/>
        </p:nvSpPr>
        <p:spPr>
          <a:xfrm>
            <a:off x="10468662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  <p:sp>
        <p:nvSpPr>
          <p:cNvPr id="10" name="Google Shape;10;p1"/>
          <p:cNvSpPr/>
          <p:nvPr/>
        </p:nvSpPr>
        <p:spPr>
          <a:xfrm>
            <a:off x="10861627" y="6425659"/>
            <a:ext cx="221673" cy="228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2150" tIns="22150" rIns="22150" bIns="22150" anchor="ctr" anchorCtr="0">
            <a:noAutofit/>
          </a:bodyPr>
          <a:lstStyle/>
          <a:p>
            <a:pPr algn="ctr"/>
            <a:endParaRPr sz="1818"/>
          </a:p>
        </p:txBody>
      </p:sp>
    </p:spTree>
    <p:extLst>
      <p:ext uri="{BB962C8B-B14F-4D97-AF65-F5344CB8AC3E}">
        <p14:creationId xmlns:p14="http://schemas.microsoft.com/office/powerpoint/2010/main" val="3815957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  <p:sldLayoutId id="2147484533" r:id="rId13"/>
    <p:sldLayoutId id="2147484534" r:id="rId14"/>
    <p:sldLayoutId id="2147484535" r:id="rId15"/>
    <p:sldLayoutId id="2147484536" r:id="rId16"/>
    <p:sldLayoutId id="2147484537" r:id="rId17"/>
    <p:sldLayoutId id="2147484538" r:id="rId18"/>
    <p:sldLayoutId id="2147484539" r:id="rId19"/>
    <p:sldLayoutId id="2147484540" r:id="rId20"/>
    <p:sldLayoutId id="2147484541" r:id="rId21"/>
    <p:sldLayoutId id="2147484542" r:id="rId22"/>
    <p:sldLayoutId id="2147484543" r:id="rId23"/>
    <p:sldLayoutId id="2147484544" r:id="rId24"/>
    <p:sldLayoutId id="2147484545" r:id="rId25"/>
    <p:sldLayoutId id="2147484546" r:id="rId26"/>
    <p:sldLayoutId id="2147484547" r:id="rId27"/>
    <p:sldLayoutId id="2147484548" r:id="rId28"/>
    <p:sldLayoutId id="2147484549" r:id="rId29"/>
    <p:sldLayoutId id="2147484550" r:id="rId30"/>
    <p:sldLayoutId id="2147484551" r:id="rId31"/>
    <p:sldLayoutId id="2147484552" r:id="rId32"/>
    <p:sldLayoutId id="2147484553" r:id="rId33"/>
    <p:sldLayoutId id="2147484554" r:id="rId34"/>
    <p:sldLayoutId id="2147484555" r:id="rId35"/>
    <p:sldLayoutId id="2147484556" r:id="rId36"/>
    <p:sldLayoutId id="2147484557" r:id="rId37"/>
    <p:sldLayoutId id="2147484558" r:id="rId38"/>
    <p:sldLayoutId id="2147484559" r:id="rId39"/>
    <p:sldLayoutId id="2147484560" r:id="rId40"/>
    <p:sldLayoutId id="2147484561" r:id="rId41"/>
    <p:sldLayoutId id="2147484562" r:id="rId42"/>
    <p:sldLayoutId id="2147484563" r:id="rId43"/>
    <p:sldLayoutId id="2147484564" r:id="rId44"/>
    <p:sldLayoutId id="2147484565" r:id="rId45"/>
    <p:sldLayoutId id="2147484566" r:id="rId46"/>
    <p:sldLayoutId id="2147484567" r:id="rId47"/>
    <p:sldLayoutId id="2147484568" r:id="rId48"/>
    <p:sldLayoutId id="2147484569" r:id="rId49"/>
    <p:sldLayoutId id="2147484570" r:id="rId50"/>
    <p:sldLayoutId id="2147484571" r:id="rId51"/>
    <p:sldLayoutId id="2147484572" r:id="rId52"/>
    <p:sldLayoutId id="2147484573" r:id="rId53"/>
    <p:sldLayoutId id="2147484574" r:id="rId54"/>
    <p:sldLayoutId id="2147484575" r:id="rId55"/>
    <p:sldLayoutId id="2147484576" r:id="rId56"/>
    <p:sldLayoutId id="2147484577" r:id="rId57"/>
    <p:sldLayoutId id="2147484578" r:id="rId58"/>
    <p:sldLayoutId id="2147484579" r:id="rId59"/>
    <p:sldLayoutId id="2147484580" r:id="rId60"/>
    <p:sldLayoutId id="2147484581" r:id="rId61"/>
    <p:sldLayoutId id="2147484582" r:id="rId62"/>
    <p:sldLayoutId id="2147484583" r:id="rId63"/>
    <p:sldLayoutId id="2147484584" r:id="rId64"/>
    <p:sldLayoutId id="2147484585" r:id="rId65"/>
    <p:sldLayoutId id="2147484586" r:id="rId66"/>
    <p:sldLayoutId id="2147484587" r:id="rId67"/>
    <p:sldLayoutId id="2147484588" r:id="rId68"/>
    <p:sldLayoutId id="2147484589" r:id="rId69"/>
    <p:sldLayoutId id="2147484590" r:id="rId70"/>
    <p:sldLayoutId id="2147484591" r:id="rId71"/>
    <p:sldLayoutId id="2147484592" r:id="rId72"/>
    <p:sldLayoutId id="2147484593" r:id="rId73"/>
    <p:sldLayoutId id="2147484594" r:id="rId74"/>
    <p:sldLayoutId id="2147484595" r:id="rId75"/>
    <p:sldLayoutId id="2147484596" r:id="rId76"/>
    <p:sldLayoutId id="2147484597" r:id="rId77"/>
    <p:sldLayoutId id="2147484598" r:id="rId78"/>
    <p:sldLayoutId id="2147484599" r:id="rId79"/>
    <p:sldLayoutId id="2147484600" r:id="rId80"/>
    <p:sldLayoutId id="2147484601" r:id="rId81"/>
    <p:sldLayoutId id="2147484602" r:id="rId82"/>
    <p:sldLayoutId id="2147484603" r:id="rId83"/>
    <p:sldLayoutId id="2147484604" r:id="rId84"/>
    <p:sldLayoutId id="2147484605" r:id="rId85"/>
    <p:sldLayoutId id="2147484606" r:id="rId86"/>
    <p:sldLayoutId id="2147484607" r:id="rId87"/>
    <p:sldLayoutId id="2147484608" r:id="rId88"/>
    <p:sldLayoutId id="2147484609" r:id="rId89"/>
    <p:sldLayoutId id="2147484610" r:id="rId90"/>
    <p:sldLayoutId id="2147484611" r:id="rId91"/>
    <p:sldLayoutId id="2147484612" r:id="rId92"/>
    <p:sldLayoutId id="2147484613" r:id="rId93"/>
    <p:sldLayoutId id="2147484614" r:id="rId94"/>
    <p:sldLayoutId id="2147484615" r:id="rId95"/>
    <p:sldLayoutId id="2147484616" r:id="rId96"/>
    <p:sldLayoutId id="2147484617" r:id="rId97"/>
    <p:sldLayoutId id="2147484618" r:id="rId98"/>
    <p:sldLayoutId id="2147484619" r:id="rId99"/>
    <p:sldLayoutId id="2147484620" r:id="rId100"/>
    <p:sldLayoutId id="2147484621" r:id="rId101"/>
    <p:sldLayoutId id="2147484622" r:id="rId102"/>
    <p:sldLayoutId id="2147484623" r:id="rId103"/>
    <p:sldLayoutId id="2147484624" r:id="rId104"/>
    <p:sldLayoutId id="2147484625" r:id="rId105"/>
    <p:sldLayoutId id="2147484626" r:id="rId106"/>
    <p:sldLayoutId id="2147484627" r:id="rId107"/>
    <p:sldLayoutId id="2147484628" r:id="rId10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11" Type="http://schemas.openxmlformats.org/officeDocument/2006/relationships/image" Target="../media/image25.emf"/><Relationship Id="rId5" Type="http://schemas.openxmlformats.org/officeDocument/2006/relationships/image" Target="../media/image12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5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6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68.xml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9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/>
              <a:t>1</a:t>
            </a:r>
            <a:endParaRPr/>
          </a:p>
        </p:txBody>
      </p:sp>
      <p:sp>
        <p:nvSpPr>
          <p:cNvPr id="568" name="Google Shape;568;p110"/>
          <p:cNvSpPr txBox="1"/>
          <p:nvPr/>
        </p:nvSpPr>
        <p:spPr>
          <a:xfrm>
            <a:off x="980454" y="314167"/>
            <a:ext cx="9928800" cy="167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</a:t>
            </a:r>
            <a:r>
              <a:rPr lang="ru-RU" sz="4849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849" b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Результати</a:t>
            </a:r>
            <a:r>
              <a:rPr lang="ru-RU" sz="4849" b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849" b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опитування</a:t>
            </a:r>
            <a:r>
              <a:rPr lang="ru-RU" sz="4849" b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849" b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здобувачів</a:t>
            </a:r>
            <a:r>
              <a:rPr lang="ru-RU" sz="4849" b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849" b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освіти</a:t>
            </a:r>
            <a:r>
              <a:rPr lang="ru-RU" sz="4849" b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849" b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спеціальності</a:t>
            </a:r>
            <a:r>
              <a:rPr lang="ru-RU" sz="4849" b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101 </a:t>
            </a:r>
            <a:r>
              <a:rPr lang="uk-UA" sz="4849" b="1" dirty="0" smtClean="0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«</a:t>
            </a:r>
            <a:r>
              <a:rPr lang="ru-RU" sz="4849" b="1" dirty="0" smtClean="0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ЕКОЛОГІЯ»</a:t>
            </a:r>
            <a:endParaRPr b="1" dirty="0">
              <a:solidFill>
                <a:srgbClr val="FFFF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AD56F5-133B-8859-3EB3-749B4155F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610"/>
          <a:stretch/>
        </p:blipFill>
        <p:spPr>
          <a:xfrm>
            <a:off x="79023" y="2122310"/>
            <a:ext cx="12011377" cy="445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ebas Neue"/>
              </a:rPr>
              <a:t>9.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Наскільки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Ви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задоволені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організацією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освітнього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процесу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>
                <a:solidFill>
                  <a:schemeClr val="accent2"/>
                </a:solidFill>
                <a:latin typeface="Bebas Neue"/>
              </a:rPr>
              <a:t>(</a:t>
            </a:r>
            <a:r>
              <a:rPr lang="ru-RU" sz="4000" dirty="0" err="1">
                <a:solidFill>
                  <a:schemeClr val="accent2"/>
                </a:solidFill>
                <a:latin typeface="Bebas Neue"/>
              </a:rPr>
              <a:t>розклад</a:t>
            </a:r>
            <a:r>
              <a:rPr lang="ru-RU" sz="4000" dirty="0">
                <a:solidFill>
                  <a:schemeClr val="accent2"/>
                </a:solidFill>
                <a:latin typeface="Bebas Neue"/>
              </a:rPr>
              <a:t> занять, </a:t>
            </a:r>
            <a:r>
              <a:rPr lang="ru-RU" sz="4000" dirty="0" err="1">
                <a:solidFill>
                  <a:schemeClr val="accent2"/>
                </a:solidFill>
                <a:latin typeface="Bebas Neue"/>
              </a:rPr>
              <a:t>графік</a:t>
            </a:r>
            <a:r>
              <a:rPr lang="ru-RU" sz="4000" dirty="0">
                <a:solidFill>
                  <a:schemeClr val="accent2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/>
              </a:rPr>
              <a:t>навчання</a:t>
            </a:r>
            <a:r>
              <a:rPr lang="ru-RU" sz="4000" dirty="0">
                <a:solidFill>
                  <a:schemeClr val="accent2"/>
                </a:solidFill>
                <a:latin typeface="Bebas Neue"/>
              </a:rPr>
              <a:t>)? </a:t>
            </a:r>
          </a:p>
        </p:txBody>
      </p:sp>
      <p:grpSp>
        <p:nvGrpSpPr>
          <p:cNvPr id="91" name="Группа 90"/>
          <p:cNvGrpSpPr/>
          <p:nvPr/>
        </p:nvGrpSpPr>
        <p:grpSpPr>
          <a:xfrm>
            <a:off x="807356" y="2690451"/>
            <a:ext cx="11013743" cy="2843494"/>
            <a:chOff x="941696" y="1876581"/>
            <a:chExt cx="11013743" cy="2843494"/>
          </a:xfrm>
        </p:grpSpPr>
        <p:sp>
          <p:nvSpPr>
            <p:cNvPr id="92" name="Oval 4"/>
            <p:cNvSpPr>
              <a:spLocks noChangeArrowheads="1"/>
            </p:cNvSpPr>
            <p:nvPr/>
          </p:nvSpPr>
          <p:spPr bwMode="auto">
            <a:xfrm>
              <a:off x="1292880" y="2050203"/>
              <a:ext cx="1521933" cy="15219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93" name="Group 5"/>
            <p:cNvGrpSpPr/>
            <p:nvPr/>
          </p:nvGrpSpPr>
          <p:grpSpPr>
            <a:xfrm>
              <a:off x="1119258" y="1876581"/>
              <a:ext cx="1868076" cy="1868076"/>
              <a:chOff x="1119258" y="2257147"/>
              <a:chExt cx="1868076" cy="1868076"/>
            </a:xfrm>
          </p:grpSpPr>
          <p:sp>
            <p:nvSpPr>
              <p:cNvPr id="166" name="Freeform 6"/>
              <p:cNvSpPr>
                <a:spLocks/>
              </p:cNvSpPr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7" name="Freeform 7"/>
              <p:cNvSpPr>
                <a:spLocks/>
              </p:cNvSpPr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8" name="Freeform 8"/>
              <p:cNvSpPr>
                <a:spLocks/>
              </p:cNvSpPr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9" name="Freeform 9"/>
              <p:cNvSpPr>
                <a:spLocks/>
              </p:cNvSpPr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0" name="Freeform 10"/>
              <p:cNvSpPr>
                <a:spLocks/>
              </p:cNvSpPr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1" name="Freeform 11"/>
              <p:cNvSpPr>
                <a:spLocks/>
              </p:cNvSpPr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2" name="Freeform 12"/>
              <p:cNvSpPr>
                <a:spLocks/>
              </p:cNvSpPr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3" name="Freeform 13"/>
              <p:cNvSpPr>
                <a:spLocks/>
              </p:cNvSpPr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4" name="Freeform 14"/>
              <p:cNvSpPr>
                <a:spLocks/>
              </p:cNvSpPr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5" name="Freeform 15"/>
              <p:cNvSpPr>
                <a:spLocks/>
              </p:cNvSpPr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6" name="Freeform 16"/>
              <p:cNvSpPr>
                <a:spLocks/>
              </p:cNvSpPr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7" name="Freeform 17"/>
              <p:cNvSpPr>
                <a:spLocks/>
              </p:cNvSpPr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4" name="Oval 5"/>
            <p:cNvSpPr>
              <a:spLocks noChangeArrowheads="1"/>
            </p:cNvSpPr>
            <p:nvPr/>
          </p:nvSpPr>
          <p:spPr bwMode="auto">
            <a:xfrm>
              <a:off x="3973859" y="2050203"/>
              <a:ext cx="1521933" cy="15219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95" name="Group 19"/>
            <p:cNvGrpSpPr/>
            <p:nvPr/>
          </p:nvGrpSpPr>
          <p:grpSpPr>
            <a:xfrm>
              <a:off x="3800237" y="1876581"/>
              <a:ext cx="1868076" cy="1868076"/>
              <a:chOff x="3800237" y="2257147"/>
              <a:chExt cx="1868076" cy="1868076"/>
            </a:xfrm>
          </p:grpSpPr>
          <p:sp>
            <p:nvSpPr>
              <p:cNvPr id="154" name="Freeform 6"/>
              <p:cNvSpPr>
                <a:spLocks/>
              </p:cNvSpPr>
              <p:nvPr/>
            </p:nvSpPr>
            <p:spPr bwMode="auto">
              <a:xfrm>
                <a:off x="5176020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5" name="Freeform 7"/>
              <p:cNvSpPr>
                <a:spLocks/>
              </p:cNvSpPr>
              <p:nvPr/>
            </p:nvSpPr>
            <p:spPr bwMode="auto">
              <a:xfrm>
                <a:off x="4756252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6" name="Freeform 8"/>
              <p:cNvSpPr>
                <a:spLocks/>
              </p:cNvSpPr>
              <p:nvPr/>
            </p:nvSpPr>
            <p:spPr bwMode="auto">
              <a:xfrm>
                <a:off x="5477110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7" name="Freeform 9"/>
              <p:cNvSpPr>
                <a:spLocks/>
              </p:cNvSpPr>
              <p:nvPr/>
            </p:nvSpPr>
            <p:spPr bwMode="auto">
              <a:xfrm>
                <a:off x="5477110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8" name="Freeform 10"/>
              <p:cNvSpPr>
                <a:spLocks/>
              </p:cNvSpPr>
              <p:nvPr/>
            </p:nvSpPr>
            <p:spPr bwMode="auto">
              <a:xfrm>
                <a:off x="5176020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9" name="Freeform 11"/>
              <p:cNvSpPr>
                <a:spLocks/>
              </p:cNvSpPr>
              <p:nvPr/>
            </p:nvSpPr>
            <p:spPr bwMode="auto">
              <a:xfrm>
                <a:off x="4756252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0" name="Freeform 12"/>
              <p:cNvSpPr>
                <a:spLocks/>
              </p:cNvSpPr>
              <p:nvPr/>
            </p:nvSpPr>
            <p:spPr bwMode="auto">
              <a:xfrm>
                <a:off x="4287036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1" name="Freeform 13"/>
              <p:cNvSpPr>
                <a:spLocks/>
              </p:cNvSpPr>
              <p:nvPr/>
            </p:nvSpPr>
            <p:spPr bwMode="auto">
              <a:xfrm>
                <a:off x="3937595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2" name="Freeform 14"/>
              <p:cNvSpPr>
                <a:spLocks/>
              </p:cNvSpPr>
              <p:nvPr/>
            </p:nvSpPr>
            <p:spPr bwMode="auto">
              <a:xfrm>
                <a:off x="3800237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3" name="Freeform 15"/>
              <p:cNvSpPr>
                <a:spLocks/>
              </p:cNvSpPr>
              <p:nvPr/>
            </p:nvSpPr>
            <p:spPr bwMode="auto">
              <a:xfrm>
                <a:off x="3800237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4" name="Freeform 16"/>
              <p:cNvSpPr>
                <a:spLocks/>
              </p:cNvSpPr>
              <p:nvPr/>
            </p:nvSpPr>
            <p:spPr bwMode="auto">
              <a:xfrm>
                <a:off x="3937595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5" name="Freeform 17"/>
              <p:cNvSpPr>
                <a:spLocks/>
              </p:cNvSpPr>
              <p:nvPr/>
            </p:nvSpPr>
            <p:spPr bwMode="auto">
              <a:xfrm>
                <a:off x="4287036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6" name="Oval 5"/>
            <p:cNvSpPr>
              <a:spLocks noChangeArrowheads="1"/>
            </p:cNvSpPr>
            <p:nvPr/>
          </p:nvSpPr>
          <p:spPr bwMode="auto">
            <a:xfrm>
              <a:off x="6720035" y="2050203"/>
              <a:ext cx="1521933" cy="15219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97" name="Group 33"/>
            <p:cNvGrpSpPr/>
            <p:nvPr/>
          </p:nvGrpSpPr>
          <p:grpSpPr>
            <a:xfrm>
              <a:off x="6546413" y="1876581"/>
              <a:ext cx="1868076" cy="1868076"/>
              <a:chOff x="6546413" y="2257147"/>
              <a:chExt cx="1868076" cy="1868076"/>
            </a:xfrm>
          </p:grpSpPr>
          <p:sp>
            <p:nvSpPr>
              <p:cNvPr id="142" name="Freeform 6"/>
              <p:cNvSpPr>
                <a:spLocks/>
              </p:cNvSpPr>
              <p:nvPr/>
            </p:nvSpPr>
            <p:spPr bwMode="auto">
              <a:xfrm>
                <a:off x="7922196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3" name="Freeform 7"/>
              <p:cNvSpPr>
                <a:spLocks/>
              </p:cNvSpPr>
              <p:nvPr/>
            </p:nvSpPr>
            <p:spPr bwMode="auto">
              <a:xfrm>
                <a:off x="7502428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4" name="Freeform 8"/>
              <p:cNvSpPr>
                <a:spLocks/>
              </p:cNvSpPr>
              <p:nvPr/>
            </p:nvSpPr>
            <p:spPr bwMode="auto">
              <a:xfrm>
                <a:off x="8223286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5" name="Freeform 9"/>
              <p:cNvSpPr>
                <a:spLocks/>
              </p:cNvSpPr>
              <p:nvPr/>
            </p:nvSpPr>
            <p:spPr bwMode="auto">
              <a:xfrm>
                <a:off x="8223286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6" name="Freeform 10"/>
              <p:cNvSpPr>
                <a:spLocks/>
              </p:cNvSpPr>
              <p:nvPr/>
            </p:nvSpPr>
            <p:spPr bwMode="auto">
              <a:xfrm>
                <a:off x="7922196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7" name="Freeform 11"/>
              <p:cNvSpPr>
                <a:spLocks/>
              </p:cNvSpPr>
              <p:nvPr/>
            </p:nvSpPr>
            <p:spPr bwMode="auto">
              <a:xfrm>
                <a:off x="7502428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8" name="Freeform 12"/>
              <p:cNvSpPr>
                <a:spLocks/>
              </p:cNvSpPr>
              <p:nvPr/>
            </p:nvSpPr>
            <p:spPr bwMode="auto">
              <a:xfrm>
                <a:off x="7033212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9" name="Freeform 13"/>
              <p:cNvSpPr>
                <a:spLocks/>
              </p:cNvSpPr>
              <p:nvPr/>
            </p:nvSpPr>
            <p:spPr bwMode="auto">
              <a:xfrm>
                <a:off x="6683771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0" name="Freeform 14"/>
              <p:cNvSpPr>
                <a:spLocks/>
              </p:cNvSpPr>
              <p:nvPr/>
            </p:nvSpPr>
            <p:spPr bwMode="auto">
              <a:xfrm>
                <a:off x="6546413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1" name="Freeform 15"/>
              <p:cNvSpPr>
                <a:spLocks/>
              </p:cNvSpPr>
              <p:nvPr/>
            </p:nvSpPr>
            <p:spPr bwMode="auto">
              <a:xfrm>
                <a:off x="6546413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2" name="Freeform 16"/>
              <p:cNvSpPr>
                <a:spLocks/>
              </p:cNvSpPr>
              <p:nvPr/>
            </p:nvSpPr>
            <p:spPr bwMode="auto">
              <a:xfrm>
                <a:off x="6683771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3" name="Freeform 17"/>
              <p:cNvSpPr>
                <a:spLocks/>
              </p:cNvSpPr>
              <p:nvPr/>
            </p:nvSpPr>
            <p:spPr bwMode="auto">
              <a:xfrm>
                <a:off x="7033212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8" name="Oval 5"/>
            <p:cNvSpPr>
              <a:spLocks noChangeArrowheads="1"/>
            </p:cNvSpPr>
            <p:nvPr/>
          </p:nvSpPr>
          <p:spPr bwMode="auto">
            <a:xfrm>
              <a:off x="9410818" y="2050203"/>
              <a:ext cx="1521933" cy="152193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99" name="Group 47"/>
            <p:cNvGrpSpPr/>
            <p:nvPr/>
          </p:nvGrpSpPr>
          <p:grpSpPr>
            <a:xfrm>
              <a:off x="9237196" y="1876581"/>
              <a:ext cx="1868076" cy="1868076"/>
              <a:chOff x="9237196" y="2257147"/>
              <a:chExt cx="1868076" cy="1868076"/>
            </a:xfrm>
          </p:grpSpPr>
          <p:sp>
            <p:nvSpPr>
              <p:cNvPr id="130" name="Freeform 6"/>
              <p:cNvSpPr>
                <a:spLocks/>
              </p:cNvSpPr>
              <p:nvPr/>
            </p:nvSpPr>
            <p:spPr bwMode="auto">
              <a:xfrm>
                <a:off x="10612979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1" name="Freeform 7"/>
              <p:cNvSpPr>
                <a:spLocks/>
              </p:cNvSpPr>
              <p:nvPr/>
            </p:nvSpPr>
            <p:spPr bwMode="auto">
              <a:xfrm>
                <a:off x="10193211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2" name="Freeform 8"/>
              <p:cNvSpPr>
                <a:spLocks/>
              </p:cNvSpPr>
              <p:nvPr/>
            </p:nvSpPr>
            <p:spPr bwMode="auto">
              <a:xfrm>
                <a:off x="10914069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3" name="Freeform 9"/>
              <p:cNvSpPr>
                <a:spLocks/>
              </p:cNvSpPr>
              <p:nvPr/>
            </p:nvSpPr>
            <p:spPr bwMode="auto">
              <a:xfrm>
                <a:off x="10914069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4" name="Freeform 10"/>
              <p:cNvSpPr>
                <a:spLocks/>
              </p:cNvSpPr>
              <p:nvPr/>
            </p:nvSpPr>
            <p:spPr bwMode="auto">
              <a:xfrm>
                <a:off x="10612979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5" name="Freeform 11"/>
              <p:cNvSpPr>
                <a:spLocks/>
              </p:cNvSpPr>
              <p:nvPr/>
            </p:nvSpPr>
            <p:spPr bwMode="auto">
              <a:xfrm>
                <a:off x="10193211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6" name="Freeform 12"/>
              <p:cNvSpPr>
                <a:spLocks/>
              </p:cNvSpPr>
              <p:nvPr/>
            </p:nvSpPr>
            <p:spPr bwMode="auto">
              <a:xfrm>
                <a:off x="9723995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7" name="Freeform 13"/>
              <p:cNvSpPr>
                <a:spLocks/>
              </p:cNvSpPr>
              <p:nvPr/>
            </p:nvSpPr>
            <p:spPr bwMode="auto">
              <a:xfrm>
                <a:off x="9374554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8" name="Freeform 14"/>
              <p:cNvSpPr>
                <a:spLocks/>
              </p:cNvSpPr>
              <p:nvPr/>
            </p:nvSpPr>
            <p:spPr bwMode="auto">
              <a:xfrm>
                <a:off x="9237196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9" name="Freeform 15"/>
              <p:cNvSpPr>
                <a:spLocks/>
              </p:cNvSpPr>
              <p:nvPr/>
            </p:nvSpPr>
            <p:spPr bwMode="auto">
              <a:xfrm>
                <a:off x="9237196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0" name="Freeform 16"/>
              <p:cNvSpPr>
                <a:spLocks/>
              </p:cNvSpPr>
              <p:nvPr/>
            </p:nvSpPr>
            <p:spPr bwMode="auto">
              <a:xfrm>
                <a:off x="9374554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1" name="Freeform 17"/>
              <p:cNvSpPr>
                <a:spLocks/>
              </p:cNvSpPr>
              <p:nvPr/>
            </p:nvSpPr>
            <p:spPr bwMode="auto">
              <a:xfrm>
                <a:off x="9723995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00" name="TextBox 60"/>
            <p:cNvSpPr txBox="1"/>
            <p:nvPr/>
          </p:nvSpPr>
          <p:spPr>
            <a:xfrm>
              <a:off x="941696" y="4292329"/>
              <a:ext cx="22382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chemeClr val="dk1"/>
                </a:buClr>
              </a:pPr>
              <a:r>
                <a:rPr lang="ru-RU" sz="2000" b="1" dirty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 </a:t>
              </a:r>
              <a:r>
                <a:rPr lang="ru-RU" sz="2000" b="1" dirty="0" err="1" smtClean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/>
                  <a:ea typeface="微软雅黑" pitchFamily="34" charset="-122"/>
                </a:rPr>
                <a:t> </a:t>
              </a:r>
              <a:endParaRPr lang="ru-RU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微软雅黑" pitchFamily="34" charset="-122"/>
              </a:endParaRPr>
            </a:p>
          </p:txBody>
        </p:sp>
        <p:sp>
          <p:nvSpPr>
            <p:cNvPr id="101" name="TextBox 61"/>
            <p:cNvSpPr txBox="1"/>
            <p:nvPr/>
          </p:nvSpPr>
          <p:spPr>
            <a:xfrm>
              <a:off x="1058333" y="3967253"/>
              <a:ext cx="1989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1%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2" name="TextBox 62"/>
            <p:cNvSpPr txBox="1"/>
            <p:nvPr/>
          </p:nvSpPr>
          <p:spPr>
            <a:xfrm>
              <a:off x="3800237" y="4292329"/>
              <a:ext cx="1868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 err="1" smtClean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нейтральний</a:t>
              </a:r>
              <a:r>
                <a:rPr lang="ru-RU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/>
                  <a:ea typeface="微软雅黑" pitchFamily="34" charset="-122"/>
                </a:rPr>
                <a:t> </a:t>
              </a:r>
              <a:endParaRPr lang="ru-RU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微软雅黑" pitchFamily="34" charset="-122"/>
              </a:endParaRPr>
            </a:p>
          </p:txBody>
        </p:sp>
        <p:sp>
          <p:nvSpPr>
            <p:cNvPr id="103" name="TextBox 63"/>
            <p:cNvSpPr txBox="1"/>
            <p:nvPr/>
          </p:nvSpPr>
          <p:spPr>
            <a:xfrm>
              <a:off x="3739312" y="3967253"/>
              <a:ext cx="1989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2%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4" name="TextBox 64"/>
            <p:cNvSpPr txBox="1"/>
            <p:nvPr/>
          </p:nvSpPr>
          <p:spPr>
            <a:xfrm>
              <a:off x="6546413" y="4292329"/>
              <a:ext cx="1868076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2000" b="1" dirty="0" err="1" smtClean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 </a:t>
              </a:r>
              <a:endPara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105" name="TextBox 65"/>
            <p:cNvSpPr txBox="1"/>
            <p:nvPr/>
          </p:nvSpPr>
          <p:spPr>
            <a:xfrm>
              <a:off x="6485488" y="3967253"/>
              <a:ext cx="1989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22%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6" name="TextBox 66"/>
            <p:cNvSpPr txBox="1"/>
            <p:nvPr/>
          </p:nvSpPr>
          <p:spPr>
            <a:xfrm>
              <a:off x="8775510" y="4292329"/>
              <a:ext cx="3179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повністю</a:t>
              </a:r>
              <a:r>
                <a:rPr lang="en-US" sz="2000" b="1" dirty="0" smtClean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</a:t>
              </a:r>
              <a:r>
                <a:rPr lang="ru-RU" sz="2000" b="1" dirty="0" err="1" smtClean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/>
                  <a:ea typeface="微软雅黑" pitchFamily="34" charset="-122"/>
                </a:rPr>
                <a:t> </a:t>
              </a:r>
              <a:endParaRPr lang="ru-RU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微软雅黑" pitchFamily="34" charset="-122"/>
              </a:endParaRPr>
            </a:p>
          </p:txBody>
        </p:sp>
        <p:sp>
          <p:nvSpPr>
            <p:cNvPr id="107" name="TextBox 67"/>
            <p:cNvSpPr txBox="1"/>
            <p:nvPr/>
          </p:nvSpPr>
          <p:spPr>
            <a:xfrm>
              <a:off x="9176270" y="3967253"/>
              <a:ext cx="1989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75%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08" name="Group 68"/>
            <p:cNvGrpSpPr/>
            <p:nvPr/>
          </p:nvGrpSpPr>
          <p:grpSpPr>
            <a:xfrm>
              <a:off x="1785426" y="2556831"/>
              <a:ext cx="535740" cy="509772"/>
              <a:chOff x="1588" y="4763"/>
              <a:chExt cx="6746875" cy="6419850"/>
            </a:xfrm>
            <a:solidFill>
              <a:schemeClr val="bg1"/>
            </a:solidFill>
          </p:grpSpPr>
          <p:sp>
            <p:nvSpPr>
              <p:cNvPr id="123" name="Freeform 5"/>
              <p:cNvSpPr>
                <a:spLocks noEditPoints="1"/>
              </p:cNvSpPr>
              <p:nvPr/>
            </p:nvSpPr>
            <p:spPr bwMode="auto">
              <a:xfrm>
                <a:off x="1588" y="4763"/>
                <a:ext cx="6746875" cy="6419850"/>
              </a:xfrm>
              <a:custGeom>
                <a:avLst/>
                <a:gdLst>
                  <a:gd name="T0" fmla="*/ 1645 w 1796"/>
                  <a:gd name="T1" fmla="*/ 0 h 1709"/>
                  <a:gd name="T2" fmla="*/ 151 w 1796"/>
                  <a:gd name="T3" fmla="*/ 0 h 1709"/>
                  <a:gd name="T4" fmla="*/ 0 w 1796"/>
                  <a:gd name="T5" fmla="*/ 151 h 1709"/>
                  <a:gd name="T6" fmla="*/ 0 w 1796"/>
                  <a:gd name="T7" fmla="*/ 1307 h 1709"/>
                  <a:gd name="T8" fmla="*/ 151 w 1796"/>
                  <a:gd name="T9" fmla="*/ 1458 h 1709"/>
                  <a:gd name="T10" fmla="*/ 606 w 1796"/>
                  <a:gd name="T11" fmla="*/ 1458 h 1709"/>
                  <a:gd name="T12" fmla="*/ 526 w 1796"/>
                  <a:gd name="T13" fmla="*/ 1545 h 1709"/>
                  <a:gd name="T14" fmla="*/ 483 w 1796"/>
                  <a:gd name="T15" fmla="*/ 1590 h 1709"/>
                  <a:gd name="T16" fmla="*/ 479 w 1796"/>
                  <a:gd name="T17" fmla="*/ 1659 h 1709"/>
                  <a:gd name="T18" fmla="*/ 593 w 1796"/>
                  <a:gd name="T19" fmla="*/ 1709 h 1709"/>
                  <a:gd name="T20" fmla="*/ 1203 w 1796"/>
                  <a:gd name="T21" fmla="*/ 1709 h 1709"/>
                  <a:gd name="T22" fmla="*/ 1316 w 1796"/>
                  <a:gd name="T23" fmla="*/ 1659 h 1709"/>
                  <a:gd name="T24" fmla="*/ 1312 w 1796"/>
                  <a:gd name="T25" fmla="*/ 1590 h 1709"/>
                  <a:gd name="T26" fmla="*/ 1270 w 1796"/>
                  <a:gd name="T27" fmla="*/ 1545 h 1709"/>
                  <a:gd name="T28" fmla="*/ 1190 w 1796"/>
                  <a:gd name="T29" fmla="*/ 1458 h 1709"/>
                  <a:gd name="T30" fmla="*/ 1645 w 1796"/>
                  <a:gd name="T31" fmla="*/ 1458 h 1709"/>
                  <a:gd name="T32" fmla="*/ 1796 w 1796"/>
                  <a:gd name="T33" fmla="*/ 1307 h 1709"/>
                  <a:gd name="T34" fmla="*/ 1796 w 1796"/>
                  <a:gd name="T35" fmla="*/ 151 h 1709"/>
                  <a:gd name="T36" fmla="*/ 1645 w 1796"/>
                  <a:gd name="T37" fmla="*/ 0 h 1709"/>
                  <a:gd name="T38" fmla="*/ 1231 w 1796"/>
                  <a:gd name="T39" fmla="*/ 1585 h 1709"/>
                  <a:gd name="T40" fmla="*/ 1267 w 1796"/>
                  <a:gd name="T41" fmla="*/ 1622 h 1709"/>
                  <a:gd name="T42" fmla="*/ 1265 w 1796"/>
                  <a:gd name="T43" fmla="*/ 1635 h 1709"/>
                  <a:gd name="T44" fmla="*/ 1203 w 1796"/>
                  <a:gd name="T45" fmla="*/ 1653 h 1709"/>
                  <a:gd name="T46" fmla="*/ 593 w 1796"/>
                  <a:gd name="T47" fmla="*/ 1653 h 1709"/>
                  <a:gd name="T48" fmla="*/ 530 w 1796"/>
                  <a:gd name="T49" fmla="*/ 1635 h 1709"/>
                  <a:gd name="T50" fmla="*/ 528 w 1796"/>
                  <a:gd name="T51" fmla="*/ 1623 h 1709"/>
                  <a:gd name="T52" fmla="*/ 528 w 1796"/>
                  <a:gd name="T53" fmla="*/ 1623 h 1709"/>
                  <a:gd name="T54" fmla="*/ 565 w 1796"/>
                  <a:gd name="T55" fmla="*/ 1585 h 1709"/>
                  <a:gd name="T56" fmla="*/ 672 w 1796"/>
                  <a:gd name="T57" fmla="*/ 1458 h 1709"/>
                  <a:gd name="T58" fmla="*/ 1124 w 1796"/>
                  <a:gd name="T59" fmla="*/ 1458 h 1709"/>
                  <a:gd name="T60" fmla="*/ 1231 w 1796"/>
                  <a:gd name="T61" fmla="*/ 1585 h 1709"/>
                  <a:gd name="T62" fmla="*/ 1684 w 1796"/>
                  <a:gd name="T63" fmla="*/ 1307 h 1709"/>
                  <a:gd name="T64" fmla="*/ 1645 w 1796"/>
                  <a:gd name="T65" fmla="*/ 1346 h 1709"/>
                  <a:gd name="T66" fmla="*/ 151 w 1796"/>
                  <a:gd name="T67" fmla="*/ 1346 h 1709"/>
                  <a:gd name="T68" fmla="*/ 112 w 1796"/>
                  <a:gd name="T69" fmla="*/ 1307 h 1709"/>
                  <a:gd name="T70" fmla="*/ 112 w 1796"/>
                  <a:gd name="T71" fmla="*/ 151 h 1709"/>
                  <a:gd name="T72" fmla="*/ 151 w 1796"/>
                  <a:gd name="T73" fmla="*/ 112 h 1709"/>
                  <a:gd name="T74" fmla="*/ 1645 w 1796"/>
                  <a:gd name="T75" fmla="*/ 112 h 1709"/>
                  <a:gd name="T76" fmla="*/ 1684 w 1796"/>
                  <a:gd name="T77" fmla="*/ 151 h 1709"/>
                  <a:gd name="T78" fmla="*/ 1684 w 1796"/>
                  <a:gd name="T79" fmla="*/ 1307 h 1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96" h="1709">
                    <a:moveTo>
                      <a:pt x="1645" y="0"/>
                    </a:moveTo>
                    <a:cubicBezTo>
                      <a:pt x="151" y="0"/>
                      <a:pt x="151" y="0"/>
                      <a:pt x="151" y="0"/>
                    </a:cubicBezTo>
                    <a:cubicBezTo>
                      <a:pt x="68" y="0"/>
                      <a:pt x="0" y="67"/>
                      <a:pt x="0" y="151"/>
                    </a:cubicBezTo>
                    <a:cubicBezTo>
                      <a:pt x="0" y="1307"/>
                      <a:pt x="0" y="1307"/>
                      <a:pt x="0" y="1307"/>
                    </a:cubicBezTo>
                    <a:cubicBezTo>
                      <a:pt x="0" y="1390"/>
                      <a:pt x="68" y="1458"/>
                      <a:pt x="151" y="1458"/>
                    </a:cubicBezTo>
                    <a:cubicBezTo>
                      <a:pt x="606" y="1458"/>
                      <a:pt x="606" y="1458"/>
                      <a:pt x="606" y="1458"/>
                    </a:cubicBezTo>
                    <a:cubicBezTo>
                      <a:pt x="582" y="1488"/>
                      <a:pt x="544" y="1527"/>
                      <a:pt x="526" y="1545"/>
                    </a:cubicBezTo>
                    <a:cubicBezTo>
                      <a:pt x="506" y="1564"/>
                      <a:pt x="491" y="1579"/>
                      <a:pt x="483" y="1590"/>
                    </a:cubicBezTo>
                    <a:cubicBezTo>
                      <a:pt x="472" y="1605"/>
                      <a:pt x="467" y="1634"/>
                      <a:pt x="479" y="1659"/>
                    </a:cubicBezTo>
                    <a:cubicBezTo>
                      <a:pt x="491" y="1682"/>
                      <a:pt x="520" y="1709"/>
                      <a:pt x="593" y="1709"/>
                    </a:cubicBezTo>
                    <a:cubicBezTo>
                      <a:pt x="1203" y="1709"/>
                      <a:pt x="1203" y="1709"/>
                      <a:pt x="1203" y="1709"/>
                    </a:cubicBezTo>
                    <a:cubicBezTo>
                      <a:pt x="1276" y="1709"/>
                      <a:pt x="1305" y="1682"/>
                      <a:pt x="1316" y="1659"/>
                    </a:cubicBezTo>
                    <a:cubicBezTo>
                      <a:pt x="1329" y="1634"/>
                      <a:pt x="1324" y="1605"/>
                      <a:pt x="1312" y="1590"/>
                    </a:cubicBezTo>
                    <a:cubicBezTo>
                      <a:pt x="1304" y="1579"/>
                      <a:pt x="1289" y="1564"/>
                      <a:pt x="1270" y="1545"/>
                    </a:cubicBezTo>
                    <a:cubicBezTo>
                      <a:pt x="1252" y="1527"/>
                      <a:pt x="1213" y="1488"/>
                      <a:pt x="1190" y="1458"/>
                    </a:cubicBezTo>
                    <a:cubicBezTo>
                      <a:pt x="1645" y="1458"/>
                      <a:pt x="1645" y="1458"/>
                      <a:pt x="1645" y="1458"/>
                    </a:cubicBezTo>
                    <a:cubicBezTo>
                      <a:pt x="1728" y="1458"/>
                      <a:pt x="1796" y="1390"/>
                      <a:pt x="1796" y="1307"/>
                    </a:cubicBezTo>
                    <a:cubicBezTo>
                      <a:pt x="1796" y="151"/>
                      <a:pt x="1796" y="151"/>
                      <a:pt x="1796" y="151"/>
                    </a:cubicBezTo>
                    <a:cubicBezTo>
                      <a:pt x="1796" y="67"/>
                      <a:pt x="1728" y="0"/>
                      <a:pt x="1645" y="0"/>
                    </a:cubicBezTo>
                    <a:close/>
                    <a:moveTo>
                      <a:pt x="1231" y="1585"/>
                    </a:moveTo>
                    <a:cubicBezTo>
                      <a:pt x="1247" y="1601"/>
                      <a:pt x="1262" y="1616"/>
                      <a:pt x="1267" y="1622"/>
                    </a:cubicBezTo>
                    <a:cubicBezTo>
                      <a:pt x="1267" y="1622"/>
                      <a:pt x="1269" y="1629"/>
                      <a:pt x="1265" y="1635"/>
                    </a:cubicBezTo>
                    <a:cubicBezTo>
                      <a:pt x="1258" y="1646"/>
                      <a:pt x="1235" y="1653"/>
                      <a:pt x="1203" y="1653"/>
                    </a:cubicBezTo>
                    <a:cubicBezTo>
                      <a:pt x="593" y="1653"/>
                      <a:pt x="593" y="1653"/>
                      <a:pt x="593" y="1653"/>
                    </a:cubicBezTo>
                    <a:cubicBezTo>
                      <a:pt x="561" y="1653"/>
                      <a:pt x="538" y="1646"/>
                      <a:pt x="530" y="1635"/>
                    </a:cubicBezTo>
                    <a:cubicBezTo>
                      <a:pt x="527" y="1629"/>
                      <a:pt x="528" y="1623"/>
                      <a:pt x="528" y="1623"/>
                    </a:cubicBezTo>
                    <a:cubicBezTo>
                      <a:pt x="528" y="1623"/>
                      <a:pt x="528" y="1623"/>
                      <a:pt x="528" y="1623"/>
                    </a:cubicBezTo>
                    <a:cubicBezTo>
                      <a:pt x="534" y="1616"/>
                      <a:pt x="549" y="1601"/>
                      <a:pt x="565" y="1585"/>
                    </a:cubicBezTo>
                    <a:cubicBezTo>
                      <a:pt x="614" y="1536"/>
                      <a:pt x="654" y="1494"/>
                      <a:pt x="672" y="1458"/>
                    </a:cubicBezTo>
                    <a:cubicBezTo>
                      <a:pt x="1124" y="1458"/>
                      <a:pt x="1124" y="1458"/>
                      <a:pt x="1124" y="1458"/>
                    </a:cubicBezTo>
                    <a:cubicBezTo>
                      <a:pt x="1142" y="1494"/>
                      <a:pt x="1182" y="1536"/>
                      <a:pt x="1231" y="1585"/>
                    </a:cubicBezTo>
                    <a:close/>
                    <a:moveTo>
                      <a:pt x="1684" y="1307"/>
                    </a:moveTo>
                    <a:cubicBezTo>
                      <a:pt x="1684" y="1328"/>
                      <a:pt x="1666" y="1346"/>
                      <a:pt x="1645" y="1346"/>
                    </a:cubicBezTo>
                    <a:cubicBezTo>
                      <a:pt x="151" y="1346"/>
                      <a:pt x="151" y="1346"/>
                      <a:pt x="151" y="1346"/>
                    </a:cubicBezTo>
                    <a:cubicBezTo>
                      <a:pt x="129" y="1346"/>
                      <a:pt x="112" y="1328"/>
                      <a:pt x="112" y="1307"/>
                    </a:cubicBezTo>
                    <a:cubicBezTo>
                      <a:pt x="112" y="151"/>
                      <a:pt x="112" y="151"/>
                      <a:pt x="112" y="151"/>
                    </a:cubicBezTo>
                    <a:cubicBezTo>
                      <a:pt x="112" y="129"/>
                      <a:pt x="129" y="112"/>
                      <a:pt x="151" y="112"/>
                    </a:cubicBezTo>
                    <a:cubicBezTo>
                      <a:pt x="1645" y="112"/>
                      <a:pt x="1645" y="112"/>
                      <a:pt x="1645" y="112"/>
                    </a:cubicBezTo>
                    <a:cubicBezTo>
                      <a:pt x="1666" y="112"/>
                      <a:pt x="1684" y="129"/>
                      <a:pt x="1684" y="151"/>
                    </a:cubicBezTo>
                    <a:lnTo>
                      <a:pt x="1684" y="13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4" name="Freeform 6"/>
              <p:cNvSpPr>
                <a:spLocks noEditPoints="1"/>
              </p:cNvSpPr>
              <p:nvPr/>
            </p:nvSpPr>
            <p:spPr bwMode="auto">
              <a:xfrm>
                <a:off x="842963" y="846138"/>
                <a:ext cx="5064125" cy="3376613"/>
              </a:xfrm>
              <a:custGeom>
                <a:avLst/>
                <a:gdLst>
                  <a:gd name="T0" fmla="*/ 1252 w 1348"/>
                  <a:gd name="T1" fmla="*/ 0 h 899"/>
                  <a:gd name="T2" fmla="*/ 96 w 1348"/>
                  <a:gd name="T3" fmla="*/ 0 h 899"/>
                  <a:gd name="T4" fmla="*/ 0 w 1348"/>
                  <a:gd name="T5" fmla="*/ 95 h 899"/>
                  <a:gd name="T6" fmla="*/ 0 w 1348"/>
                  <a:gd name="T7" fmla="*/ 803 h 899"/>
                  <a:gd name="T8" fmla="*/ 96 w 1348"/>
                  <a:gd name="T9" fmla="*/ 899 h 899"/>
                  <a:gd name="T10" fmla="*/ 1252 w 1348"/>
                  <a:gd name="T11" fmla="*/ 899 h 899"/>
                  <a:gd name="T12" fmla="*/ 1348 w 1348"/>
                  <a:gd name="T13" fmla="*/ 803 h 899"/>
                  <a:gd name="T14" fmla="*/ 1348 w 1348"/>
                  <a:gd name="T15" fmla="*/ 95 h 899"/>
                  <a:gd name="T16" fmla="*/ 1252 w 1348"/>
                  <a:gd name="T17" fmla="*/ 0 h 899"/>
                  <a:gd name="T18" fmla="*/ 1291 w 1348"/>
                  <a:gd name="T19" fmla="*/ 803 h 899"/>
                  <a:gd name="T20" fmla="*/ 1252 w 1348"/>
                  <a:gd name="T21" fmla="*/ 843 h 899"/>
                  <a:gd name="T22" fmla="*/ 96 w 1348"/>
                  <a:gd name="T23" fmla="*/ 843 h 899"/>
                  <a:gd name="T24" fmla="*/ 56 w 1348"/>
                  <a:gd name="T25" fmla="*/ 803 h 899"/>
                  <a:gd name="T26" fmla="*/ 56 w 1348"/>
                  <a:gd name="T27" fmla="*/ 95 h 899"/>
                  <a:gd name="T28" fmla="*/ 96 w 1348"/>
                  <a:gd name="T29" fmla="*/ 56 h 899"/>
                  <a:gd name="T30" fmla="*/ 1252 w 1348"/>
                  <a:gd name="T31" fmla="*/ 56 h 899"/>
                  <a:gd name="T32" fmla="*/ 1291 w 1348"/>
                  <a:gd name="T33" fmla="*/ 95 h 899"/>
                  <a:gd name="T34" fmla="*/ 1291 w 1348"/>
                  <a:gd name="T35" fmla="*/ 803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48" h="899">
                    <a:moveTo>
                      <a:pt x="1252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3" y="0"/>
                      <a:pt x="0" y="43"/>
                      <a:pt x="0" y="95"/>
                    </a:cubicBezTo>
                    <a:cubicBezTo>
                      <a:pt x="0" y="803"/>
                      <a:pt x="0" y="803"/>
                      <a:pt x="0" y="803"/>
                    </a:cubicBezTo>
                    <a:cubicBezTo>
                      <a:pt x="0" y="856"/>
                      <a:pt x="43" y="899"/>
                      <a:pt x="96" y="899"/>
                    </a:cubicBezTo>
                    <a:cubicBezTo>
                      <a:pt x="1252" y="899"/>
                      <a:pt x="1252" y="899"/>
                      <a:pt x="1252" y="899"/>
                    </a:cubicBezTo>
                    <a:cubicBezTo>
                      <a:pt x="1305" y="899"/>
                      <a:pt x="1348" y="856"/>
                      <a:pt x="1348" y="803"/>
                    </a:cubicBezTo>
                    <a:cubicBezTo>
                      <a:pt x="1348" y="95"/>
                      <a:pt x="1348" y="95"/>
                      <a:pt x="1348" y="95"/>
                    </a:cubicBezTo>
                    <a:cubicBezTo>
                      <a:pt x="1348" y="43"/>
                      <a:pt x="1305" y="0"/>
                      <a:pt x="1252" y="0"/>
                    </a:cubicBezTo>
                    <a:close/>
                    <a:moveTo>
                      <a:pt x="1291" y="803"/>
                    </a:moveTo>
                    <a:cubicBezTo>
                      <a:pt x="1291" y="825"/>
                      <a:pt x="1274" y="843"/>
                      <a:pt x="1252" y="843"/>
                    </a:cubicBezTo>
                    <a:cubicBezTo>
                      <a:pt x="96" y="843"/>
                      <a:pt x="96" y="843"/>
                      <a:pt x="96" y="843"/>
                    </a:cubicBezTo>
                    <a:cubicBezTo>
                      <a:pt x="74" y="843"/>
                      <a:pt x="56" y="825"/>
                      <a:pt x="56" y="803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6" y="74"/>
                      <a:pt x="74" y="56"/>
                      <a:pt x="96" y="56"/>
                    </a:cubicBezTo>
                    <a:cubicBezTo>
                      <a:pt x="1252" y="56"/>
                      <a:pt x="1252" y="56"/>
                      <a:pt x="1252" y="56"/>
                    </a:cubicBezTo>
                    <a:cubicBezTo>
                      <a:pt x="1274" y="56"/>
                      <a:pt x="1291" y="74"/>
                      <a:pt x="1291" y="95"/>
                    </a:cubicBezTo>
                    <a:lnTo>
                      <a:pt x="1291" y="8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5" name="Freeform 7"/>
              <p:cNvSpPr>
                <a:spLocks noEditPoints="1"/>
              </p:cNvSpPr>
              <p:nvPr/>
            </p:nvSpPr>
            <p:spPr bwMode="auto">
              <a:xfrm>
                <a:off x="3059113" y="4321176"/>
                <a:ext cx="631825" cy="630238"/>
              </a:xfrm>
              <a:custGeom>
                <a:avLst/>
                <a:gdLst>
                  <a:gd name="T0" fmla="*/ 84 w 168"/>
                  <a:gd name="T1" fmla="*/ 0 h 168"/>
                  <a:gd name="T2" fmla="*/ 0 w 168"/>
                  <a:gd name="T3" fmla="*/ 84 h 168"/>
                  <a:gd name="T4" fmla="*/ 84 w 168"/>
                  <a:gd name="T5" fmla="*/ 168 h 168"/>
                  <a:gd name="T6" fmla="*/ 168 w 168"/>
                  <a:gd name="T7" fmla="*/ 84 h 168"/>
                  <a:gd name="T8" fmla="*/ 84 w 168"/>
                  <a:gd name="T9" fmla="*/ 0 h 168"/>
                  <a:gd name="T10" fmla="*/ 84 w 168"/>
                  <a:gd name="T11" fmla="*/ 112 h 168"/>
                  <a:gd name="T12" fmla="*/ 56 w 168"/>
                  <a:gd name="T13" fmla="*/ 84 h 168"/>
                  <a:gd name="T14" fmla="*/ 84 w 168"/>
                  <a:gd name="T15" fmla="*/ 56 h 168"/>
                  <a:gd name="T16" fmla="*/ 112 w 168"/>
                  <a:gd name="T17" fmla="*/ 84 h 168"/>
                  <a:gd name="T18" fmla="*/ 84 w 168"/>
                  <a:gd name="T19" fmla="*/ 11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8" h="168">
                    <a:moveTo>
                      <a:pt x="84" y="0"/>
                    </a:moveTo>
                    <a:cubicBezTo>
                      <a:pt x="38" y="0"/>
                      <a:pt x="0" y="38"/>
                      <a:pt x="0" y="84"/>
                    </a:cubicBezTo>
                    <a:cubicBezTo>
                      <a:pt x="0" y="131"/>
                      <a:pt x="38" y="168"/>
                      <a:pt x="84" y="168"/>
                    </a:cubicBezTo>
                    <a:cubicBezTo>
                      <a:pt x="130" y="168"/>
                      <a:pt x="168" y="131"/>
                      <a:pt x="168" y="84"/>
                    </a:cubicBezTo>
                    <a:cubicBezTo>
                      <a:pt x="168" y="38"/>
                      <a:pt x="130" y="0"/>
                      <a:pt x="84" y="0"/>
                    </a:cubicBezTo>
                    <a:close/>
                    <a:moveTo>
                      <a:pt x="84" y="112"/>
                    </a:moveTo>
                    <a:cubicBezTo>
                      <a:pt x="68" y="112"/>
                      <a:pt x="56" y="100"/>
                      <a:pt x="56" y="84"/>
                    </a:cubicBezTo>
                    <a:cubicBezTo>
                      <a:pt x="56" y="69"/>
                      <a:pt x="68" y="56"/>
                      <a:pt x="84" y="56"/>
                    </a:cubicBezTo>
                    <a:cubicBezTo>
                      <a:pt x="99" y="56"/>
                      <a:pt x="112" y="69"/>
                      <a:pt x="112" y="84"/>
                    </a:cubicBezTo>
                    <a:cubicBezTo>
                      <a:pt x="112" y="100"/>
                      <a:pt x="99" y="112"/>
                      <a:pt x="84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6" name="Freeform 8"/>
              <p:cNvSpPr>
                <a:spLocks/>
              </p:cNvSpPr>
              <p:nvPr/>
            </p:nvSpPr>
            <p:spPr bwMode="auto">
              <a:xfrm>
                <a:off x="2528888" y="2533651"/>
                <a:ext cx="628650" cy="1262063"/>
              </a:xfrm>
              <a:custGeom>
                <a:avLst/>
                <a:gdLst>
                  <a:gd name="T0" fmla="*/ 125 w 167"/>
                  <a:gd name="T1" fmla="*/ 0 h 336"/>
                  <a:gd name="T2" fmla="*/ 42 w 167"/>
                  <a:gd name="T3" fmla="*/ 0 h 336"/>
                  <a:gd name="T4" fmla="*/ 0 w 167"/>
                  <a:gd name="T5" fmla="*/ 42 h 336"/>
                  <a:gd name="T6" fmla="*/ 0 w 167"/>
                  <a:gd name="T7" fmla="*/ 294 h 336"/>
                  <a:gd name="T8" fmla="*/ 42 w 167"/>
                  <a:gd name="T9" fmla="*/ 336 h 336"/>
                  <a:gd name="T10" fmla="*/ 125 w 167"/>
                  <a:gd name="T11" fmla="*/ 336 h 336"/>
                  <a:gd name="T12" fmla="*/ 167 w 167"/>
                  <a:gd name="T13" fmla="*/ 294 h 336"/>
                  <a:gd name="T14" fmla="*/ 167 w 167"/>
                  <a:gd name="T15" fmla="*/ 42 h 336"/>
                  <a:gd name="T16" fmla="*/ 125 w 167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336">
                    <a:moveTo>
                      <a:pt x="125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8"/>
                      <a:pt x="0" y="42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0" y="317"/>
                      <a:pt x="19" y="336"/>
                      <a:pt x="42" y="336"/>
                    </a:cubicBezTo>
                    <a:cubicBezTo>
                      <a:pt x="125" y="336"/>
                      <a:pt x="125" y="336"/>
                      <a:pt x="125" y="336"/>
                    </a:cubicBezTo>
                    <a:cubicBezTo>
                      <a:pt x="148" y="336"/>
                      <a:pt x="167" y="317"/>
                      <a:pt x="167" y="294"/>
                    </a:cubicBezTo>
                    <a:cubicBezTo>
                      <a:pt x="167" y="42"/>
                      <a:pt x="167" y="42"/>
                      <a:pt x="167" y="42"/>
                    </a:cubicBezTo>
                    <a:cubicBezTo>
                      <a:pt x="167" y="18"/>
                      <a:pt x="148" y="0"/>
                      <a:pt x="1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7" name="Freeform 9"/>
              <p:cNvSpPr>
                <a:spLocks/>
              </p:cNvSpPr>
              <p:nvPr/>
            </p:nvSpPr>
            <p:spPr bwMode="auto">
              <a:xfrm>
                <a:off x="4632326" y="1266826"/>
                <a:ext cx="635000" cy="2528888"/>
              </a:xfrm>
              <a:custGeom>
                <a:avLst/>
                <a:gdLst>
                  <a:gd name="T0" fmla="*/ 126 w 169"/>
                  <a:gd name="T1" fmla="*/ 0 h 673"/>
                  <a:gd name="T2" fmla="*/ 42 w 169"/>
                  <a:gd name="T3" fmla="*/ 0 h 673"/>
                  <a:gd name="T4" fmla="*/ 0 w 169"/>
                  <a:gd name="T5" fmla="*/ 41 h 673"/>
                  <a:gd name="T6" fmla="*/ 0 w 169"/>
                  <a:gd name="T7" fmla="*/ 632 h 673"/>
                  <a:gd name="T8" fmla="*/ 42 w 169"/>
                  <a:gd name="T9" fmla="*/ 673 h 673"/>
                  <a:gd name="T10" fmla="*/ 126 w 169"/>
                  <a:gd name="T11" fmla="*/ 673 h 673"/>
                  <a:gd name="T12" fmla="*/ 169 w 169"/>
                  <a:gd name="T13" fmla="*/ 632 h 673"/>
                  <a:gd name="T14" fmla="*/ 169 w 169"/>
                  <a:gd name="T15" fmla="*/ 41 h 673"/>
                  <a:gd name="T16" fmla="*/ 126 w 169"/>
                  <a:gd name="T17" fmla="*/ 0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673">
                    <a:moveTo>
                      <a:pt x="126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9"/>
                      <a:pt x="0" y="41"/>
                    </a:cubicBezTo>
                    <a:cubicBezTo>
                      <a:pt x="0" y="632"/>
                      <a:pt x="0" y="632"/>
                      <a:pt x="0" y="632"/>
                    </a:cubicBezTo>
                    <a:cubicBezTo>
                      <a:pt x="0" y="655"/>
                      <a:pt x="19" y="673"/>
                      <a:pt x="42" y="673"/>
                    </a:cubicBezTo>
                    <a:cubicBezTo>
                      <a:pt x="126" y="673"/>
                      <a:pt x="126" y="673"/>
                      <a:pt x="126" y="673"/>
                    </a:cubicBezTo>
                    <a:cubicBezTo>
                      <a:pt x="150" y="673"/>
                      <a:pt x="169" y="655"/>
                      <a:pt x="169" y="632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69" y="19"/>
                      <a:pt x="150" y="0"/>
                      <a:pt x="1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8" name="Freeform 10"/>
              <p:cNvSpPr>
                <a:spLocks/>
              </p:cNvSpPr>
              <p:nvPr/>
            </p:nvSpPr>
            <p:spPr bwMode="auto">
              <a:xfrm>
                <a:off x="3584576" y="2112963"/>
                <a:ext cx="627063" cy="1682750"/>
              </a:xfrm>
              <a:custGeom>
                <a:avLst/>
                <a:gdLst>
                  <a:gd name="T0" fmla="*/ 125 w 167"/>
                  <a:gd name="T1" fmla="*/ 0 h 448"/>
                  <a:gd name="T2" fmla="*/ 41 w 167"/>
                  <a:gd name="T3" fmla="*/ 0 h 448"/>
                  <a:gd name="T4" fmla="*/ 0 w 167"/>
                  <a:gd name="T5" fmla="*/ 40 h 448"/>
                  <a:gd name="T6" fmla="*/ 0 w 167"/>
                  <a:gd name="T7" fmla="*/ 407 h 448"/>
                  <a:gd name="T8" fmla="*/ 41 w 167"/>
                  <a:gd name="T9" fmla="*/ 448 h 448"/>
                  <a:gd name="T10" fmla="*/ 125 w 167"/>
                  <a:gd name="T11" fmla="*/ 448 h 448"/>
                  <a:gd name="T12" fmla="*/ 167 w 167"/>
                  <a:gd name="T13" fmla="*/ 407 h 448"/>
                  <a:gd name="T14" fmla="*/ 167 w 167"/>
                  <a:gd name="T15" fmla="*/ 40 h 448"/>
                  <a:gd name="T16" fmla="*/ 125 w 167"/>
                  <a:gd name="T17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448">
                    <a:moveTo>
                      <a:pt x="125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0" y="430"/>
                      <a:pt x="18" y="448"/>
                      <a:pt x="41" y="448"/>
                    </a:cubicBezTo>
                    <a:cubicBezTo>
                      <a:pt x="125" y="448"/>
                      <a:pt x="125" y="448"/>
                      <a:pt x="125" y="448"/>
                    </a:cubicBezTo>
                    <a:cubicBezTo>
                      <a:pt x="148" y="448"/>
                      <a:pt x="167" y="430"/>
                      <a:pt x="167" y="407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67" y="18"/>
                      <a:pt x="148" y="0"/>
                      <a:pt x="1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9" name="Freeform 11"/>
              <p:cNvSpPr>
                <a:spLocks/>
              </p:cNvSpPr>
              <p:nvPr/>
            </p:nvSpPr>
            <p:spPr bwMode="auto">
              <a:xfrm>
                <a:off x="1474788" y="1687513"/>
                <a:ext cx="633413" cy="2108200"/>
              </a:xfrm>
              <a:custGeom>
                <a:avLst/>
                <a:gdLst>
                  <a:gd name="T0" fmla="*/ 127 w 169"/>
                  <a:gd name="T1" fmla="*/ 0 h 561"/>
                  <a:gd name="T2" fmla="*/ 43 w 169"/>
                  <a:gd name="T3" fmla="*/ 0 h 561"/>
                  <a:gd name="T4" fmla="*/ 0 w 169"/>
                  <a:gd name="T5" fmla="*/ 40 h 561"/>
                  <a:gd name="T6" fmla="*/ 0 w 169"/>
                  <a:gd name="T7" fmla="*/ 521 h 561"/>
                  <a:gd name="T8" fmla="*/ 43 w 169"/>
                  <a:gd name="T9" fmla="*/ 561 h 561"/>
                  <a:gd name="T10" fmla="*/ 127 w 169"/>
                  <a:gd name="T11" fmla="*/ 561 h 561"/>
                  <a:gd name="T12" fmla="*/ 169 w 169"/>
                  <a:gd name="T13" fmla="*/ 521 h 561"/>
                  <a:gd name="T14" fmla="*/ 169 w 169"/>
                  <a:gd name="T15" fmla="*/ 40 h 561"/>
                  <a:gd name="T16" fmla="*/ 127 w 169"/>
                  <a:gd name="T17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561">
                    <a:moveTo>
                      <a:pt x="127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8"/>
                      <a:pt x="0" y="40"/>
                    </a:cubicBezTo>
                    <a:cubicBezTo>
                      <a:pt x="0" y="521"/>
                      <a:pt x="0" y="521"/>
                      <a:pt x="0" y="521"/>
                    </a:cubicBezTo>
                    <a:cubicBezTo>
                      <a:pt x="0" y="543"/>
                      <a:pt x="19" y="561"/>
                      <a:pt x="43" y="561"/>
                    </a:cubicBezTo>
                    <a:cubicBezTo>
                      <a:pt x="127" y="561"/>
                      <a:pt x="127" y="561"/>
                      <a:pt x="127" y="561"/>
                    </a:cubicBezTo>
                    <a:cubicBezTo>
                      <a:pt x="150" y="561"/>
                      <a:pt x="169" y="543"/>
                      <a:pt x="169" y="521"/>
                    </a:cubicBezTo>
                    <a:cubicBezTo>
                      <a:pt x="169" y="40"/>
                      <a:pt x="169" y="40"/>
                      <a:pt x="169" y="40"/>
                    </a:cubicBezTo>
                    <a:cubicBezTo>
                      <a:pt x="169" y="18"/>
                      <a:pt x="150" y="0"/>
                      <a:pt x="1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09" name="Group 76"/>
            <p:cNvGrpSpPr/>
            <p:nvPr/>
          </p:nvGrpSpPr>
          <p:grpSpPr>
            <a:xfrm>
              <a:off x="9862805" y="2563202"/>
              <a:ext cx="616857" cy="500234"/>
              <a:chOff x="3175" y="1588"/>
              <a:chExt cx="4962526" cy="4024312"/>
            </a:xfrm>
            <a:solidFill>
              <a:schemeClr val="bg1"/>
            </a:solidFill>
          </p:grpSpPr>
          <p:sp>
            <p:nvSpPr>
              <p:cNvPr id="119" name="Freeform 22"/>
              <p:cNvSpPr>
                <a:spLocks noEditPoints="1"/>
              </p:cNvSpPr>
              <p:nvPr/>
            </p:nvSpPr>
            <p:spPr bwMode="auto">
              <a:xfrm>
                <a:off x="1454150" y="2998788"/>
                <a:ext cx="1025525" cy="1027112"/>
              </a:xfrm>
              <a:custGeom>
                <a:avLst/>
                <a:gdLst>
                  <a:gd name="T0" fmla="*/ 137 w 273"/>
                  <a:gd name="T1" fmla="*/ 273 h 273"/>
                  <a:gd name="T2" fmla="*/ 0 w 273"/>
                  <a:gd name="T3" fmla="*/ 136 h 273"/>
                  <a:gd name="T4" fmla="*/ 137 w 273"/>
                  <a:gd name="T5" fmla="*/ 0 h 273"/>
                  <a:gd name="T6" fmla="*/ 273 w 273"/>
                  <a:gd name="T7" fmla="*/ 136 h 273"/>
                  <a:gd name="T8" fmla="*/ 137 w 273"/>
                  <a:gd name="T9" fmla="*/ 273 h 273"/>
                  <a:gd name="T10" fmla="*/ 137 w 273"/>
                  <a:gd name="T11" fmla="*/ 91 h 273"/>
                  <a:gd name="T12" fmla="*/ 91 w 273"/>
                  <a:gd name="T13" fmla="*/ 136 h 273"/>
                  <a:gd name="T14" fmla="*/ 137 w 273"/>
                  <a:gd name="T15" fmla="*/ 182 h 273"/>
                  <a:gd name="T16" fmla="*/ 182 w 273"/>
                  <a:gd name="T17" fmla="*/ 136 h 273"/>
                  <a:gd name="T18" fmla="*/ 137 w 273"/>
                  <a:gd name="T19" fmla="*/ 9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273">
                    <a:moveTo>
                      <a:pt x="137" y="273"/>
                    </a:moveTo>
                    <a:cubicBezTo>
                      <a:pt x="61" y="273"/>
                      <a:pt x="0" y="212"/>
                      <a:pt x="0" y="136"/>
                    </a:cubicBezTo>
                    <a:cubicBezTo>
                      <a:pt x="0" y="61"/>
                      <a:pt x="61" y="0"/>
                      <a:pt x="137" y="0"/>
                    </a:cubicBezTo>
                    <a:cubicBezTo>
                      <a:pt x="212" y="0"/>
                      <a:pt x="273" y="61"/>
                      <a:pt x="273" y="136"/>
                    </a:cubicBezTo>
                    <a:cubicBezTo>
                      <a:pt x="273" y="212"/>
                      <a:pt x="212" y="273"/>
                      <a:pt x="137" y="273"/>
                    </a:cubicBezTo>
                    <a:close/>
                    <a:moveTo>
                      <a:pt x="137" y="91"/>
                    </a:moveTo>
                    <a:cubicBezTo>
                      <a:pt x="112" y="91"/>
                      <a:pt x="91" y="111"/>
                      <a:pt x="91" y="136"/>
                    </a:cubicBezTo>
                    <a:cubicBezTo>
                      <a:pt x="91" y="161"/>
                      <a:pt x="112" y="182"/>
                      <a:pt x="137" y="182"/>
                    </a:cubicBezTo>
                    <a:cubicBezTo>
                      <a:pt x="162" y="182"/>
                      <a:pt x="182" y="161"/>
                      <a:pt x="182" y="136"/>
                    </a:cubicBezTo>
                    <a:cubicBezTo>
                      <a:pt x="182" y="111"/>
                      <a:pt x="162" y="91"/>
                      <a:pt x="137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0" name="Freeform 23"/>
              <p:cNvSpPr>
                <a:spLocks noEditPoints="1"/>
              </p:cNvSpPr>
              <p:nvPr/>
            </p:nvSpPr>
            <p:spPr bwMode="auto">
              <a:xfrm>
                <a:off x="3163888" y="2998788"/>
                <a:ext cx="1027113" cy="1027112"/>
              </a:xfrm>
              <a:custGeom>
                <a:avLst/>
                <a:gdLst>
                  <a:gd name="T0" fmla="*/ 137 w 273"/>
                  <a:gd name="T1" fmla="*/ 91 h 273"/>
                  <a:gd name="T2" fmla="*/ 182 w 273"/>
                  <a:gd name="T3" fmla="*/ 136 h 273"/>
                  <a:gd name="T4" fmla="*/ 137 w 273"/>
                  <a:gd name="T5" fmla="*/ 182 h 273"/>
                  <a:gd name="T6" fmla="*/ 91 w 273"/>
                  <a:gd name="T7" fmla="*/ 136 h 273"/>
                  <a:gd name="T8" fmla="*/ 137 w 273"/>
                  <a:gd name="T9" fmla="*/ 91 h 273"/>
                  <a:gd name="T10" fmla="*/ 137 w 273"/>
                  <a:gd name="T11" fmla="*/ 0 h 273"/>
                  <a:gd name="T12" fmla="*/ 0 w 273"/>
                  <a:gd name="T13" fmla="*/ 136 h 273"/>
                  <a:gd name="T14" fmla="*/ 137 w 273"/>
                  <a:gd name="T15" fmla="*/ 273 h 273"/>
                  <a:gd name="T16" fmla="*/ 273 w 273"/>
                  <a:gd name="T17" fmla="*/ 136 h 273"/>
                  <a:gd name="T18" fmla="*/ 137 w 273"/>
                  <a:gd name="T1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273">
                    <a:moveTo>
                      <a:pt x="137" y="91"/>
                    </a:moveTo>
                    <a:cubicBezTo>
                      <a:pt x="162" y="91"/>
                      <a:pt x="182" y="111"/>
                      <a:pt x="182" y="136"/>
                    </a:cubicBezTo>
                    <a:cubicBezTo>
                      <a:pt x="182" y="161"/>
                      <a:pt x="162" y="182"/>
                      <a:pt x="137" y="182"/>
                    </a:cubicBezTo>
                    <a:cubicBezTo>
                      <a:pt x="112" y="182"/>
                      <a:pt x="91" y="161"/>
                      <a:pt x="91" y="136"/>
                    </a:cubicBezTo>
                    <a:cubicBezTo>
                      <a:pt x="91" y="111"/>
                      <a:pt x="112" y="91"/>
                      <a:pt x="137" y="91"/>
                    </a:cubicBezTo>
                    <a:moveTo>
                      <a:pt x="137" y="0"/>
                    </a:moveTo>
                    <a:cubicBezTo>
                      <a:pt x="62" y="0"/>
                      <a:pt x="0" y="61"/>
                      <a:pt x="0" y="136"/>
                    </a:cubicBezTo>
                    <a:cubicBezTo>
                      <a:pt x="0" y="212"/>
                      <a:pt x="62" y="273"/>
                      <a:pt x="137" y="273"/>
                    </a:cubicBezTo>
                    <a:cubicBezTo>
                      <a:pt x="212" y="273"/>
                      <a:pt x="273" y="212"/>
                      <a:pt x="273" y="136"/>
                    </a:cubicBezTo>
                    <a:cubicBezTo>
                      <a:pt x="273" y="61"/>
                      <a:pt x="212" y="0"/>
                      <a:pt x="1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1" name="Freeform 24"/>
              <p:cNvSpPr>
                <a:spLocks/>
              </p:cNvSpPr>
              <p:nvPr/>
            </p:nvSpPr>
            <p:spPr bwMode="auto">
              <a:xfrm>
                <a:off x="3175" y="1588"/>
                <a:ext cx="4619625" cy="2738437"/>
              </a:xfrm>
              <a:custGeom>
                <a:avLst/>
                <a:gdLst>
                  <a:gd name="T0" fmla="*/ 425 w 1229"/>
                  <a:gd name="T1" fmla="*/ 638 h 728"/>
                  <a:gd name="T2" fmla="*/ 295 w 1229"/>
                  <a:gd name="T3" fmla="*/ 0 h 728"/>
                  <a:gd name="T4" fmla="*/ 183 w 1229"/>
                  <a:gd name="T5" fmla="*/ 0 h 728"/>
                  <a:gd name="T6" fmla="*/ 45 w 1229"/>
                  <a:gd name="T7" fmla="*/ 0 h 728"/>
                  <a:gd name="T8" fmla="*/ 45 w 1229"/>
                  <a:gd name="T9" fmla="*/ 0 h 728"/>
                  <a:gd name="T10" fmla="*/ 0 w 1229"/>
                  <a:gd name="T11" fmla="*/ 46 h 728"/>
                  <a:gd name="T12" fmla="*/ 46 w 1229"/>
                  <a:gd name="T13" fmla="*/ 91 h 728"/>
                  <a:gd name="T14" fmla="*/ 48 w 1229"/>
                  <a:gd name="T15" fmla="*/ 91 h 728"/>
                  <a:gd name="T16" fmla="*/ 215 w 1229"/>
                  <a:gd name="T17" fmla="*/ 91 h 728"/>
                  <a:gd name="T18" fmla="*/ 345 w 1229"/>
                  <a:gd name="T19" fmla="*/ 728 h 728"/>
                  <a:gd name="T20" fmla="*/ 484 w 1229"/>
                  <a:gd name="T21" fmla="*/ 728 h 728"/>
                  <a:gd name="T22" fmla="*/ 1183 w 1229"/>
                  <a:gd name="T23" fmla="*/ 728 h 728"/>
                  <a:gd name="T24" fmla="*/ 1183 w 1229"/>
                  <a:gd name="T25" fmla="*/ 728 h 728"/>
                  <a:gd name="T26" fmla="*/ 1184 w 1229"/>
                  <a:gd name="T27" fmla="*/ 728 h 728"/>
                  <a:gd name="T28" fmla="*/ 1185 w 1229"/>
                  <a:gd name="T29" fmla="*/ 728 h 728"/>
                  <a:gd name="T30" fmla="*/ 1185 w 1229"/>
                  <a:gd name="T31" fmla="*/ 728 h 728"/>
                  <a:gd name="T32" fmla="*/ 1229 w 1229"/>
                  <a:gd name="T33" fmla="*/ 683 h 728"/>
                  <a:gd name="T34" fmla="*/ 1183 w 1229"/>
                  <a:gd name="T35" fmla="*/ 637 h 728"/>
                  <a:gd name="T36" fmla="*/ 425 w 1229"/>
                  <a:gd name="T37" fmla="*/ 63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9" h="728">
                    <a:moveTo>
                      <a:pt x="425" y="638"/>
                    </a:moveTo>
                    <a:cubicBezTo>
                      <a:pt x="295" y="0"/>
                      <a:pt x="295" y="0"/>
                      <a:pt x="295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6" y="91"/>
                    </a:cubicBezTo>
                    <a:cubicBezTo>
                      <a:pt x="46" y="91"/>
                      <a:pt x="47" y="91"/>
                      <a:pt x="48" y="91"/>
                    </a:cubicBezTo>
                    <a:cubicBezTo>
                      <a:pt x="215" y="91"/>
                      <a:pt x="215" y="91"/>
                      <a:pt x="215" y="91"/>
                    </a:cubicBezTo>
                    <a:cubicBezTo>
                      <a:pt x="345" y="728"/>
                      <a:pt x="345" y="728"/>
                      <a:pt x="345" y="728"/>
                    </a:cubicBezTo>
                    <a:cubicBezTo>
                      <a:pt x="484" y="728"/>
                      <a:pt x="484" y="728"/>
                      <a:pt x="484" y="728"/>
                    </a:cubicBezTo>
                    <a:cubicBezTo>
                      <a:pt x="1183" y="728"/>
                      <a:pt x="1183" y="728"/>
                      <a:pt x="1183" y="728"/>
                    </a:cubicBezTo>
                    <a:cubicBezTo>
                      <a:pt x="1183" y="728"/>
                      <a:pt x="1183" y="728"/>
                      <a:pt x="1183" y="728"/>
                    </a:cubicBezTo>
                    <a:cubicBezTo>
                      <a:pt x="1184" y="728"/>
                      <a:pt x="1184" y="728"/>
                      <a:pt x="1184" y="728"/>
                    </a:cubicBezTo>
                    <a:cubicBezTo>
                      <a:pt x="1185" y="728"/>
                      <a:pt x="1185" y="728"/>
                      <a:pt x="1185" y="728"/>
                    </a:cubicBezTo>
                    <a:cubicBezTo>
                      <a:pt x="1185" y="728"/>
                      <a:pt x="1185" y="728"/>
                      <a:pt x="1185" y="728"/>
                    </a:cubicBezTo>
                    <a:cubicBezTo>
                      <a:pt x="1209" y="727"/>
                      <a:pt x="1229" y="708"/>
                      <a:pt x="1229" y="683"/>
                    </a:cubicBezTo>
                    <a:cubicBezTo>
                      <a:pt x="1229" y="658"/>
                      <a:pt x="1209" y="637"/>
                      <a:pt x="1183" y="637"/>
                    </a:cubicBezTo>
                    <a:lnTo>
                      <a:pt x="425" y="6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2" name="Freeform 25"/>
              <p:cNvSpPr>
                <a:spLocks noEditPoints="1"/>
              </p:cNvSpPr>
              <p:nvPr/>
            </p:nvSpPr>
            <p:spPr bwMode="auto">
              <a:xfrm>
                <a:off x="1544638" y="344488"/>
                <a:ext cx="3421063" cy="1709737"/>
              </a:xfrm>
              <a:custGeom>
                <a:avLst/>
                <a:gdLst>
                  <a:gd name="T0" fmla="*/ 773 w 910"/>
                  <a:gd name="T1" fmla="*/ 364 h 455"/>
                  <a:gd name="T2" fmla="*/ 136 w 910"/>
                  <a:gd name="T3" fmla="*/ 364 h 455"/>
                  <a:gd name="T4" fmla="*/ 91 w 910"/>
                  <a:gd name="T5" fmla="*/ 410 h 455"/>
                  <a:gd name="T6" fmla="*/ 136 w 910"/>
                  <a:gd name="T7" fmla="*/ 455 h 455"/>
                  <a:gd name="T8" fmla="*/ 773 w 910"/>
                  <a:gd name="T9" fmla="*/ 455 h 455"/>
                  <a:gd name="T10" fmla="*/ 819 w 910"/>
                  <a:gd name="T11" fmla="*/ 410 h 455"/>
                  <a:gd name="T12" fmla="*/ 773 w 910"/>
                  <a:gd name="T13" fmla="*/ 364 h 455"/>
                  <a:gd name="T14" fmla="*/ 819 w 910"/>
                  <a:gd name="T15" fmla="*/ 182 h 455"/>
                  <a:gd name="T16" fmla="*/ 91 w 910"/>
                  <a:gd name="T17" fmla="*/ 182 h 455"/>
                  <a:gd name="T18" fmla="*/ 45 w 910"/>
                  <a:gd name="T19" fmla="*/ 228 h 455"/>
                  <a:gd name="T20" fmla="*/ 91 w 910"/>
                  <a:gd name="T21" fmla="*/ 273 h 455"/>
                  <a:gd name="T22" fmla="*/ 819 w 910"/>
                  <a:gd name="T23" fmla="*/ 273 h 455"/>
                  <a:gd name="T24" fmla="*/ 864 w 910"/>
                  <a:gd name="T25" fmla="*/ 228 h 455"/>
                  <a:gd name="T26" fmla="*/ 819 w 910"/>
                  <a:gd name="T27" fmla="*/ 182 h 455"/>
                  <a:gd name="T28" fmla="*/ 864 w 910"/>
                  <a:gd name="T29" fmla="*/ 0 h 455"/>
                  <a:gd name="T30" fmla="*/ 45 w 910"/>
                  <a:gd name="T31" fmla="*/ 0 h 455"/>
                  <a:gd name="T32" fmla="*/ 0 w 910"/>
                  <a:gd name="T33" fmla="*/ 46 h 455"/>
                  <a:gd name="T34" fmla="*/ 45 w 910"/>
                  <a:gd name="T35" fmla="*/ 91 h 455"/>
                  <a:gd name="T36" fmla="*/ 864 w 910"/>
                  <a:gd name="T37" fmla="*/ 91 h 455"/>
                  <a:gd name="T38" fmla="*/ 910 w 910"/>
                  <a:gd name="T39" fmla="*/ 46 h 455"/>
                  <a:gd name="T40" fmla="*/ 864 w 910"/>
                  <a:gd name="T41" fmla="*/ 0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0" h="455">
                    <a:moveTo>
                      <a:pt x="773" y="364"/>
                    </a:moveTo>
                    <a:cubicBezTo>
                      <a:pt x="136" y="364"/>
                      <a:pt x="136" y="364"/>
                      <a:pt x="136" y="364"/>
                    </a:cubicBezTo>
                    <a:cubicBezTo>
                      <a:pt x="111" y="364"/>
                      <a:pt x="91" y="385"/>
                      <a:pt x="91" y="410"/>
                    </a:cubicBezTo>
                    <a:cubicBezTo>
                      <a:pt x="91" y="435"/>
                      <a:pt x="111" y="455"/>
                      <a:pt x="136" y="455"/>
                    </a:cubicBezTo>
                    <a:cubicBezTo>
                      <a:pt x="773" y="455"/>
                      <a:pt x="773" y="455"/>
                      <a:pt x="773" y="455"/>
                    </a:cubicBezTo>
                    <a:cubicBezTo>
                      <a:pt x="799" y="455"/>
                      <a:pt x="819" y="435"/>
                      <a:pt x="819" y="410"/>
                    </a:cubicBezTo>
                    <a:cubicBezTo>
                      <a:pt x="819" y="385"/>
                      <a:pt x="799" y="364"/>
                      <a:pt x="773" y="364"/>
                    </a:cubicBezTo>
                    <a:close/>
                    <a:moveTo>
                      <a:pt x="819" y="182"/>
                    </a:moveTo>
                    <a:cubicBezTo>
                      <a:pt x="91" y="182"/>
                      <a:pt x="91" y="182"/>
                      <a:pt x="91" y="182"/>
                    </a:cubicBezTo>
                    <a:cubicBezTo>
                      <a:pt x="66" y="182"/>
                      <a:pt x="45" y="203"/>
                      <a:pt x="45" y="228"/>
                    </a:cubicBezTo>
                    <a:cubicBezTo>
                      <a:pt x="45" y="253"/>
                      <a:pt x="66" y="273"/>
                      <a:pt x="91" y="273"/>
                    </a:cubicBezTo>
                    <a:cubicBezTo>
                      <a:pt x="819" y="273"/>
                      <a:pt x="819" y="273"/>
                      <a:pt x="819" y="273"/>
                    </a:cubicBezTo>
                    <a:cubicBezTo>
                      <a:pt x="844" y="273"/>
                      <a:pt x="864" y="253"/>
                      <a:pt x="864" y="228"/>
                    </a:cubicBezTo>
                    <a:cubicBezTo>
                      <a:pt x="864" y="203"/>
                      <a:pt x="844" y="182"/>
                      <a:pt x="819" y="182"/>
                    </a:cubicBezTo>
                    <a:close/>
                    <a:moveTo>
                      <a:pt x="864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ubicBezTo>
                      <a:pt x="864" y="91"/>
                      <a:pt x="864" y="91"/>
                      <a:pt x="864" y="91"/>
                    </a:cubicBezTo>
                    <a:cubicBezTo>
                      <a:pt x="890" y="91"/>
                      <a:pt x="910" y="71"/>
                      <a:pt x="910" y="46"/>
                    </a:cubicBezTo>
                    <a:cubicBezTo>
                      <a:pt x="910" y="21"/>
                      <a:pt x="890" y="0"/>
                      <a:pt x="8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0" name="Group 82"/>
            <p:cNvGrpSpPr/>
            <p:nvPr/>
          </p:nvGrpSpPr>
          <p:grpSpPr>
            <a:xfrm>
              <a:off x="4481816" y="2477129"/>
              <a:ext cx="594045" cy="594045"/>
              <a:chOff x="8216107" y="2577307"/>
              <a:chExt cx="464344" cy="464344"/>
            </a:xfrm>
            <a:solidFill>
              <a:schemeClr val="bg1"/>
            </a:solidFill>
          </p:grpSpPr>
          <p:sp>
            <p:nvSpPr>
              <p:cNvPr id="115" name="AutoShape 52"/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6" name="AutoShape 53"/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7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8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Group 87"/>
            <p:cNvGrpSpPr/>
            <p:nvPr/>
          </p:nvGrpSpPr>
          <p:grpSpPr>
            <a:xfrm>
              <a:off x="7205215" y="2588953"/>
              <a:ext cx="563990" cy="474483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112" name="AutoShape 120"/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3" name="AutoShape 121"/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4" name="AutoShape 122"/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chemeClr val="bg1"/>
                </a:solidFill>
                <a:latin typeface="Bebas Neue"/>
              </a:rPr>
              <a:t>10. </a:t>
            </a:r>
            <a:r>
              <a:rPr lang="ru-RU" sz="3200" dirty="0" err="1">
                <a:solidFill>
                  <a:schemeClr val="bg1"/>
                </a:solidFill>
                <a:latin typeface="Bebas Neue"/>
              </a:rPr>
              <a:t>Наскільки</a:t>
            </a:r>
            <a:r>
              <a:rPr lang="ru-RU" sz="3200" dirty="0">
                <a:solidFill>
                  <a:schemeClr val="bg1"/>
                </a:solidFill>
                <a:latin typeface="Bebas Neue"/>
              </a:rPr>
              <a:t> Ви </a:t>
            </a:r>
            <a:r>
              <a:rPr lang="ru-RU" sz="3200" dirty="0" err="1">
                <a:solidFill>
                  <a:schemeClr val="bg1"/>
                </a:solidFill>
                <a:latin typeface="Bebas Neue"/>
              </a:rPr>
              <a:t>задоволені</a:t>
            </a:r>
            <a:r>
              <a:rPr lang="ru-RU" sz="32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Bebas Neue"/>
              </a:rPr>
              <a:t>якістю</a:t>
            </a:r>
            <a:r>
              <a:rPr lang="ru-RU" sz="3200" dirty="0">
                <a:solidFill>
                  <a:schemeClr val="bg1"/>
                </a:solidFill>
                <a:latin typeface="Bebas Neue"/>
              </a:rPr>
              <a:t> методичного </a:t>
            </a:r>
            <a:r>
              <a:rPr lang="ru-RU" sz="3200" dirty="0" err="1">
                <a:solidFill>
                  <a:schemeClr val="bg1"/>
                </a:solidFill>
                <a:latin typeface="Bebas Neue"/>
              </a:rPr>
              <a:t>забезпечення</a:t>
            </a:r>
            <a:r>
              <a:rPr lang="ru-RU" sz="3200" dirty="0">
                <a:solidFill>
                  <a:schemeClr val="bg1"/>
                </a:solidFill>
                <a:latin typeface="Bebas Neue"/>
              </a:rPr>
              <a:t> (</a:t>
            </a:r>
            <a:r>
              <a:rPr lang="ru-RU" sz="3200" dirty="0" err="1">
                <a:solidFill>
                  <a:schemeClr val="bg1"/>
                </a:solidFill>
                <a:latin typeface="Bebas Neue"/>
              </a:rPr>
              <a:t>забезпечення</a:t>
            </a:r>
            <a:r>
              <a:rPr lang="ru-RU" sz="32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Bebas Neue"/>
              </a:rPr>
              <a:t>навчальною</a:t>
            </a:r>
            <a:r>
              <a:rPr lang="ru-RU" sz="32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Bebas Neue"/>
              </a:rPr>
              <a:t>літературою</a:t>
            </a:r>
            <a:r>
              <a:rPr lang="ru-RU" sz="3200" dirty="0">
                <a:solidFill>
                  <a:schemeClr val="bg1"/>
                </a:solidFill>
                <a:latin typeface="Bebas Neue"/>
              </a:rPr>
              <a:t>)?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133" y="5723432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2126536" y="1561810"/>
            <a:ext cx="9831602" cy="5130122"/>
            <a:chOff x="1575686" y="955727"/>
            <a:chExt cx="9597496" cy="5255551"/>
          </a:xfrm>
        </p:grpSpPr>
        <p:sp>
          <p:nvSpPr>
            <p:cNvPr id="179" name="Freeform 27">
              <a:extLst>
                <a:ext uri="{FF2B5EF4-FFF2-40B4-BE49-F238E27FC236}">
                  <a16:creationId xmlns:a16="http://schemas.microsoft.com/office/drawing/2014/main" id="{945D22DB-EB81-46C0-833A-4FCB07484DB6}"/>
                </a:ext>
              </a:extLst>
            </p:cNvPr>
            <p:cNvSpPr>
              <a:spLocks/>
            </p:cNvSpPr>
            <p:nvPr/>
          </p:nvSpPr>
          <p:spPr bwMode="auto">
            <a:xfrm rot="20749226">
              <a:off x="3419743" y="1395947"/>
              <a:ext cx="2328006" cy="2682562"/>
            </a:xfrm>
            <a:custGeom>
              <a:avLst/>
              <a:gdLst/>
              <a:ahLst/>
              <a:cxnLst>
                <a:cxn ang="0">
                  <a:pos x="315" y="317"/>
                </a:cxn>
                <a:cxn ang="0">
                  <a:pos x="239" y="317"/>
                </a:cxn>
                <a:cxn ang="0">
                  <a:pos x="244" y="320"/>
                </a:cxn>
                <a:cxn ang="0">
                  <a:pos x="255" y="349"/>
                </a:cxn>
                <a:cxn ang="0">
                  <a:pos x="244" y="378"/>
                </a:cxn>
                <a:cxn ang="0">
                  <a:pos x="226" y="389"/>
                </a:cxn>
                <a:cxn ang="0">
                  <a:pos x="215" y="390"/>
                </a:cxn>
                <a:cxn ang="0">
                  <a:pos x="204" y="389"/>
                </a:cxn>
                <a:cxn ang="0">
                  <a:pos x="186" y="378"/>
                </a:cxn>
                <a:cxn ang="0">
                  <a:pos x="174" y="349"/>
                </a:cxn>
                <a:cxn ang="0">
                  <a:pos x="186" y="320"/>
                </a:cxn>
                <a:cxn ang="0">
                  <a:pos x="190" y="317"/>
                </a:cxn>
                <a:cxn ang="0">
                  <a:pos x="144" y="317"/>
                </a:cxn>
                <a:cxn ang="0">
                  <a:pos x="101" y="214"/>
                </a:cxn>
                <a:cxn ang="0">
                  <a:pos x="0" y="171"/>
                </a:cxn>
                <a:cxn ang="0">
                  <a:pos x="0" y="128"/>
                </a:cxn>
                <a:cxn ang="0">
                  <a:pos x="29" y="140"/>
                </a:cxn>
                <a:cxn ang="0">
                  <a:pos x="58" y="128"/>
                </a:cxn>
                <a:cxn ang="0">
                  <a:pos x="70" y="99"/>
                </a:cxn>
                <a:cxn ang="0">
                  <a:pos x="58" y="70"/>
                </a:cxn>
                <a:cxn ang="0">
                  <a:pos x="29" y="58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202" y="74"/>
                </a:cxn>
                <a:cxn ang="0">
                  <a:pos x="171" y="87"/>
                </a:cxn>
                <a:cxn ang="0">
                  <a:pos x="158" y="119"/>
                </a:cxn>
                <a:cxn ang="0">
                  <a:pos x="171" y="151"/>
                </a:cxn>
                <a:cxn ang="0">
                  <a:pos x="203" y="164"/>
                </a:cxn>
                <a:cxn ang="0">
                  <a:pos x="235" y="151"/>
                </a:cxn>
                <a:cxn ang="0">
                  <a:pos x="247" y="121"/>
                </a:cxn>
                <a:cxn ang="0">
                  <a:pos x="315" y="317"/>
                </a:cxn>
              </a:cxnLst>
              <a:rect l="0" t="0" r="r" b="b"/>
              <a:pathLst>
                <a:path w="315" h="390">
                  <a:moveTo>
                    <a:pt x="315" y="317"/>
                  </a:moveTo>
                  <a:cubicBezTo>
                    <a:pt x="239" y="317"/>
                    <a:pt x="239" y="317"/>
                    <a:pt x="239" y="317"/>
                  </a:cubicBezTo>
                  <a:cubicBezTo>
                    <a:pt x="241" y="318"/>
                    <a:pt x="242" y="319"/>
                    <a:pt x="244" y="320"/>
                  </a:cubicBezTo>
                  <a:cubicBezTo>
                    <a:pt x="251" y="328"/>
                    <a:pt x="255" y="338"/>
                    <a:pt x="255" y="349"/>
                  </a:cubicBezTo>
                  <a:cubicBezTo>
                    <a:pt x="255" y="361"/>
                    <a:pt x="251" y="370"/>
                    <a:pt x="244" y="378"/>
                  </a:cubicBezTo>
                  <a:cubicBezTo>
                    <a:pt x="238" y="384"/>
                    <a:pt x="232" y="387"/>
                    <a:pt x="226" y="389"/>
                  </a:cubicBezTo>
                  <a:cubicBezTo>
                    <a:pt x="222" y="390"/>
                    <a:pt x="218" y="390"/>
                    <a:pt x="215" y="390"/>
                  </a:cubicBezTo>
                  <a:cubicBezTo>
                    <a:pt x="211" y="390"/>
                    <a:pt x="207" y="390"/>
                    <a:pt x="204" y="389"/>
                  </a:cubicBezTo>
                  <a:cubicBezTo>
                    <a:pt x="197" y="387"/>
                    <a:pt x="191" y="384"/>
                    <a:pt x="186" y="378"/>
                  </a:cubicBezTo>
                  <a:cubicBezTo>
                    <a:pt x="178" y="370"/>
                    <a:pt x="174" y="361"/>
                    <a:pt x="174" y="349"/>
                  </a:cubicBezTo>
                  <a:cubicBezTo>
                    <a:pt x="174" y="338"/>
                    <a:pt x="178" y="328"/>
                    <a:pt x="186" y="320"/>
                  </a:cubicBezTo>
                  <a:cubicBezTo>
                    <a:pt x="187" y="319"/>
                    <a:pt x="189" y="318"/>
                    <a:pt x="190" y="317"/>
                  </a:cubicBezTo>
                  <a:cubicBezTo>
                    <a:pt x="144" y="317"/>
                    <a:pt x="144" y="317"/>
                    <a:pt x="144" y="317"/>
                  </a:cubicBezTo>
                  <a:cubicBezTo>
                    <a:pt x="144" y="277"/>
                    <a:pt x="129" y="242"/>
                    <a:pt x="101" y="214"/>
                  </a:cubicBezTo>
                  <a:cubicBezTo>
                    <a:pt x="73" y="186"/>
                    <a:pt x="40" y="172"/>
                    <a:pt x="0" y="17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8" y="136"/>
                    <a:pt x="18" y="140"/>
                    <a:pt x="29" y="140"/>
                  </a:cubicBezTo>
                  <a:cubicBezTo>
                    <a:pt x="41" y="140"/>
                    <a:pt x="50" y="136"/>
                    <a:pt x="58" y="128"/>
                  </a:cubicBezTo>
                  <a:cubicBezTo>
                    <a:pt x="66" y="120"/>
                    <a:pt x="70" y="110"/>
                    <a:pt x="70" y="99"/>
                  </a:cubicBezTo>
                  <a:cubicBezTo>
                    <a:pt x="70" y="88"/>
                    <a:pt x="66" y="78"/>
                    <a:pt x="58" y="70"/>
                  </a:cubicBezTo>
                  <a:cubicBezTo>
                    <a:pt x="50" y="62"/>
                    <a:pt x="41" y="58"/>
                    <a:pt x="29" y="58"/>
                  </a:cubicBezTo>
                  <a:cubicBezTo>
                    <a:pt x="18" y="58"/>
                    <a:pt x="8" y="62"/>
                    <a:pt x="0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7" y="1"/>
                    <a:pt x="145" y="25"/>
                    <a:pt x="202" y="74"/>
                  </a:cubicBezTo>
                  <a:cubicBezTo>
                    <a:pt x="190" y="74"/>
                    <a:pt x="180" y="79"/>
                    <a:pt x="171" y="87"/>
                  </a:cubicBezTo>
                  <a:cubicBezTo>
                    <a:pt x="162" y="96"/>
                    <a:pt x="158" y="107"/>
                    <a:pt x="158" y="119"/>
                  </a:cubicBezTo>
                  <a:cubicBezTo>
                    <a:pt x="158" y="131"/>
                    <a:pt x="162" y="142"/>
                    <a:pt x="171" y="151"/>
                  </a:cubicBezTo>
                  <a:cubicBezTo>
                    <a:pt x="180" y="159"/>
                    <a:pt x="190" y="164"/>
                    <a:pt x="203" y="164"/>
                  </a:cubicBezTo>
                  <a:cubicBezTo>
                    <a:pt x="215" y="164"/>
                    <a:pt x="226" y="159"/>
                    <a:pt x="235" y="151"/>
                  </a:cubicBezTo>
                  <a:cubicBezTo>
                    <a:pt x="243" y="142"/>
                    <a:pt x="247" y="133"/>
                    <a:pt x="247" y="121"/>
                  </a:cubicBezTo>
                  <a:cubicBezTo>
                    <a:pt x="292" y="177"/>
                    <a:pt x="315" y="242"/>
                    <a:pt x="315" y="317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8">
              <a:extLst>
                <a:ext uri="{FF2B5EF4-FFF2-40B4-BE49-F238E27FC236}">
                  <a16:creationId xmlns:a16="http://schemas.microsoft.com/office/drawing/2014/main" id="{1B19E6BA-0519-42B6-98D8-69ECC73EE6CF}"/>
                </a:ext>
              </a:extLst>
            </p:cNvPr>
            <p:cNvSpPr>
              <a:spLocks/>
            </p:cNvSpPr>
            <p:nvPr/>
          </p:nvSpPr>
          <p:spPr bwMode="auto">
            <a:xfrm rot="246108">
              <a:off x="2198820" y="3281971"/>
              <a:ext cx="3993378" cy="2929307"/>
            </a:xfrm>
            <a:custGeom>
              <a:avLst/>
              <a:gdLst/>
              <a:ahLst/>
              <a:cxnLst>
                <a:cxn ang="0">
                  <a:pos x="73" y="318"/>
                </a:cxn>
                <a:cxn ang="0">
                  <a:pos x="73" y="243"/>
                </a:cxn>
                <a:cxn ang="0">
                  <a:pos x="70" y="247"/>
                </a:cxn>
                <a:cxn ang="0">
                  <a:pos x="41" y="259"/>
                </a:cxn>
                <a:cxn ang="0">
                  <a:pos x="12" y="247"/>
                </a:cxn>
                <a:cxn ang="0">
                  <a:pos x="0" y="218"/>
                </a:cxn>
                <a:cxn ang="0">
                  <a:pos x="12" y="189"/>
                </a:cxn>
                <a:cxn ang="0">
                  <a:pos x="41" y="177"/>
                </a:cxn>
                <a:cxn ang="0">
                  <a:pos x="70" y="189"/>
                </a:cxn>
                <a:cxn ang="0">
                  <a:pos x="73" y="192"/>
                </a:cxn>
                <a:cxn ang="0">
                  <a:pos x="73" y="147"/>
                </a:cxn>
                <a:cxn ang="0">
                  <a:pos x="124" y="137"/>
                </a:cxn>
                <a:cxn ang="0">
                  <a:pos x="174" y="104"/>
                </a:cxn>
                <a:cxn ang="0">
                  <a:pos x="199" y="72"/>
                </a:cxn>
                <a:cxn ang="0">
                  <a:pos x="217" y="1"/>
                </a:cxn>
                <a:cxn ang="0">
                  <a:pos x="217" y="0"/>
                </a:cxn>
                <a:cxn ang="0">
                  <a:pos x="263" y="0"/>
                </a:cxn>
                <a:cxn ang="0">
                  <a:pos x="259" y="3"/>
                </a:cxn>
                <a:cxn ang="0">
                  <a:pos x="247" y="32"/>
                </a:cxn>
                <a:cxn ang="0">
                  <a:pos x="259" y="61"/>
                </a:cxn>
                <a:cxn ang="0">
                  <a:pos x="277" y="72"/>
                </a:cxn>
                <a:cxn ang="0">
                  <a:pos x="288" y="73"/>
                </a:cxn>
                <a:cxn ang="0">
                  <a:pos x="299" y="72"/>
                </a:cxn>
                <a:cxn ang="0">
                  <a:pos x="317" y="61"/>
                </a:cxn>
                <a:cxn ang="0">
                  <a:pos x="328" y="32"/>
                </a:cxn>
                <a:cxn ang="0">
                  <a:pos x="317" y="3"/>
                </a:cxn>
                <a:cxn ang="0">
                  <a:pos x="312" y="0"/>
                </a:cxn>
                <a:cxn ang="0">
                  <a:pos x="388" y="0"/>
                </a:cxn>
                <a:cxn ang="0">
                  <a:pos x="388" y="0"/>
                </a:cxn>
                <a:cxn ang="0">
                  <a:pos x="380" y="72"/>
                </a:cxn>
                <a:cxn ang="0">
                  <a:pos x="316" y="202"/>
                </a:cxn>
                <a:cxn ang="0">
                  <a:pos x="342" y="214"/>
                </a:cxn>
                <a:cxn ang="0">
                  <a:pos x="353" y="243"/>
                </a:cxn>
                <a:cxn ang="0">
                  <a:pos x="342" y="272"/>
                </a:cxn>
                <a:cxn ang="0">
                  <a:pos x="341" y="272"/>
                </a:cxn>
                <a:cxn ang="0">
                  <a:pos x="313" y="284"/>
                </a:cxn>
                <a:cxn ang="0">
                  <a:pos x="284" y="272"/>
                </a:cxn>
                <a:cxn ang="0">
                  <a:pos x="284" y="272"/>
                </a:cxn>
                <a:cxn ang="0">
                  <a:pos x="272" y="246"/>
                </a:cxn>
                <a:cxn ang="0">
                  <a:pos x="236" y="272"/>
                </a:cxn>
                <a:cxn ang="0">
                  <a:pos x="73" y="318"/>
                </a:cxn>
              </a:cxnLst>
              <a:rect l="0" t="0" r="r" b="b"/>
              <a:pathLst>
                <a:path w="388" h="318">
                  <a:moveTo>
                    <a:pt x="73" y="318"/>
                  </a:moveTo>
                  <a:cubicBezTo>
                    <a:pt x="73" y="243"/>
                    <a:pt x="73" y="243"/>
                    <a:pt x="73" y="243"/>
                  </a:cubicBezTo>
                  <a:cubicBezTo>
                    <a:pt x="72" y="244"/>
                    <a:pt x="71" y="245"/>
                    <a:pt x="70" y="247"/>
                  </a:cubicBezTo>
                  <a:cubicBezTo>
                    <a:pt x="62" y="255"/>
                    <a:pt x="53" y="259"/>
                    <a:pt x="41" y="259"/>
                  </a:cubicBezTo>
                  <a:cubicBezTo>
                    <a:pt x="30" y="259"/>
                    <a:pt x="20" y="255"/>
                    <a:pt x="12" y="247"/>
                  </a:cubicBezTo>
                  <a:cubicBezTo>
                    <a:pt x="4" y="239"/>
                    <a:pt x="0" y="229"/>
                    <a:pt x="0" y="218"/>
                  </a:cubicBezTo>
                  <a:cubicBezTo>
                    <a:pt x="0" y="206"/>
                    <a:pt x="4" y="197"/>
                    <a:pt x="12" y="189"/>
                  </a:cubicBezTo>
                  <a:cubicBezTo>
                    <a:pt x="20" y="181"/>
                    <a:pt x="30" y="177"/>
                    <a:pt x="41" y="177"/>
                  </a:cubicBezTo>
                  <a:cubicBezTo>
                    <a:pt x="53" y="177"/>
                    <a:pt x="62" y="181"/>
                    <a:pt x="70" y="189"/>
                  </a:cubicBezTo>
                  <a:cubicBezTo>
                    <a:pt x="71" y="190"/>
                    <a:pt x="72" y="191"/>
                    <a:pt x="73" y="192"/>
                  </a:cubicBezTo>
                  <a:cubicBezTo>
                    <a:pt x="73" y="147"/>
                    <a:pt x="73" y="147"/>
                    <a:pt x="73" y="147"/>
                  </a:cubicBezTo>
                  <a:cubicBezTo>
                    <a:pt x="91" y="147"/>
                    <a:pt x="108" y="143"/>
                    <a:pt x="124" y="137"/>
                  </a:cubicBezTo>
                  <a:cubicBezTo>
                    <a:pt x="142" y="130"/>
                    <a:pt x="159" y="119"/>
                    <a:pt x="174" y="104"/>
                  </a:cubicBezTo>
                  <a:cubicBezTo>
                    <a:pt x="184" y="94"/>
                    <a:pt x="192" y="83"/>
                    <a:pt x="199" y="72"/>
                  </a:cubicBezTo>
                  <a:cubicBezTo>
                    <a:pt x="211" y="51"/>
                    <a:pt x="217" y="27"/>
                    <a:pt x="217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62" y="1"/>
                    <a:pt x="260" y="2"/>
                    <a:pt x="259" y="3"/>
                  </a:cubicBezTo>
                  <a:cubicBezTo>
                    <a:pt x="251" y="11"/>
                    <a:pt x="247" y="21"/>
                    <a:pt x="247" y="32"/>
                  </a:cubicBezTo>
                  <a:cubicBezTo>
                    <a:pt x="247" y="44"/>
                    <a:pt x="251" y="53"/>
                    <a:pt x="259" y="61"/>
                  </a:cubicBezTo>
                  <a:cubicBezTo>
                    <a:pt x="264" y="67"/>
                    <a:pt x="270" y="70"/>
                    <a:pt x="277" y="72"/>
                  </a:cubicBezTo>
                  <a:cubicBezTo>
                    <a:pt x="280" y="73"/>
                    <a:pt x="284" y="73"/>
                    <a:pt x="288" y="73"/>
                  </a:cubicBezTo>
                  <a:cubicBezTo>
                    <a:pt x="291" y="73"/>
                    <a:pt x="295" y="73"/>
                    <a:pt x="299" y="72"/>
                  </a:cubicBezTo>
                  <a:cubicBezTo>
                    <a:pt x="305" y="70"/>
                    <a:pt x="311" y="67"/>
                    <a:pt x="317" y="61"/>
                  </a:cubicBezTo>
                  <a:cubicBezTo>
                    <a:pt x="324" y="53"/>
                    <a:pt x="328" y="44"/>
                    <a:pt x="328" y="32"/>
                  </a:cubicBezTo>
                  <a:cubicBezTo>
                    <a:pt x="328" y="21"/>
                    <a:pt x="324" y="11"/>
                    <a:pt x="317" y="3"/>
                  </a:cubicBezTo>
                  <a:cubicBezTo>
                    <a:pt x="315" y="2"/>
                    <a:pt x="314" y="1"/>
                    <a:pt x="312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8" y="25"/>
                    <a:pt x="385" y="49"/>
                    <a:pt x="380" y="72"/>
                  </a:cubicBezTo>
                  <a:cubicBezTo>
                    <a:pt x="370" y="120"/>
                    <a:pt x="348" y="163"/>
                    <a:pt x="316" y="202"/>
                  </a:cubicBezTo>
                  <a:cubicBezTo>
                    <a:pt x="326" y="203"/>
                    <a:pt x="334" y="207"/>
                    <a:pt x="342" y="214"/>
                  </a:cubicBezTo>
                  <a:cubicBezTo>
                    <a:pt x="349" y="222"/>
                    <a:pt x="353" y="231"/>
                    <a:pt x="353" y="243"/>
                  </a:cubicBezTo>
                  <a:cubicBezTo>
                    <a:pt x="353" y="254"/>
                    <a:pt x="349" y="264"/>
                    <a:pt x="342" y="272"/>
                  </a:cubicBezTo>
                  <a:cubicBezTo>
                    <a:pt x="341" y="272"/>
                    <a:pt x="341" y="272"/>
                    <a:pt x="341" y="272"/>
                  </a:cubicBezTo>
                  <a:cubicBezTo>
                    <a:pt x="333" y="280"/>
                    <a:pt x="324" y="284"/>
                    <a:pt x="313" y="284"/>
                  </a:cubicBezTo>
                  <a:cubicBezTo>
                    <a:pt x="302" y="284"/>
                    <a:pt x="292" y="280"/>
                    <a:pt x="284" y="272"/>
                  </a:cubicBezTo>
                  <a:cubicBezTo>
                    <a:pt x="284" y="272"/>
                    <a:pt x="284" y="272"/>
                    <a:pt x="284" y="272"/>
                  </a:cubicBezTo>
                  <a:cubicBezTo>
                    <a:pt x="277" y="265"/>
                    <a:pt x="273" y="256"/>
                    <a:pt x="272" y="246"/>
                  </a:cubicBezTo>
                  <a:cubicBezTo>
                    <a:pt x="261" y="256"/>
                    <a:pt x="249" y="264"/>
                    <a:pt x="236" y="272"/>
                  </a:cubicBezTo>
                  <a:cubicBezTo>
                    <a:pt x="188" y="302"/>
                    <a:pt x="134" y="317"/>
                    <a:pt x="73" y="318"/>
                  </a:cubicBezTo>
                  <a:close/>
                </a:path>
              </a:pathLst>
            </a:custGeom>
            <a:solidFill>
              <a:schemeClr val="accent6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9">
              <a:extLst>
                <a:ext uri="{FF2B5EF4-FFF2-40B4-BE49-F238E27FC236}">
                  <a16:creationId xmlns:a16="http://schemas.microsoft.com/office/drawing/2014/main" id="{0CE733AC-E075-4E89-AAC0-7BC2DACAF167}"/>
                </a:ext>
              </a:extLst>
            </p:cNvPr>
            <p:cNvSpPr>
              <a:spLocks/>
            </p:cNvSpPr>
            <p:nvPr/>
          </p:nvSpPr>
          <p:spPr bwMode="auto">
            <a:xfrm rot="766330">
              <a:off x="1575686" y="3137846"/>
              <a:ext cx="1346793" cy="1910962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72" y="73"/>
                </a:cxn>
                <a:cxn ang="0">
                  <a:pos x="214" y="176"/>
                </a:cxn>
                <a:cxn ang="0">
                  <a:pos x="318" y="219"/>
                </a:cxn>
                <a:cxn ang="0">
                  <a:pos x="320" y="219"/>
                </a:cxn>
                <a:cxn ang="0">
                  <a:pos x="320" y="264"/>
                </a:cxn>
                <a:cxn ang="0">
                  <a:pos x="317" y="261"/>
                </a:cxn>
                <a:cxn ang="0">
                  <a:pos x="288" y="249"/>
                </a:cxn>
                <a:cxn ang="0">
                  <a:pos x="259" y="261"/>
                </a:cxn>
                <a:cxn ang="0">
                  <a:pos x="247" y="290"/>
                </a:cxn>
                <a:cxn ang="0">
                  <a:pos x="259" y="319"/>
                </a:cxn>
                <a:cxn ang="0">
                  <a:pos x="288" y="331"/>
                </a:cxn>
                <a:cxn ang="0">
                  <a:pos x="317" y="319"/>
                </a:cxn>
                <a:cxn ang="0">
                  <a:pos x="320" y="315"/>
                </a:cxn>
                <a:cxn ang="0">
                  <a:pos x="320" y="390"/>
                </a:cxn>
                <a:cxn ang="0">
                  <a:pos x="318" y="390"/>
                </a:cxn>
                <a:cxn ang="0">
                  <a:pos x="117" y="319"/>
                </a:cxn>
                <a:cxn ang="0">
                  <a:pos x="119" y="317"/>
                </a:cxn>
                <a:cxn ang="0">
                  <a:pos x="151" y="303"/>
                </a:cxn>
                <a:cxn ang="0">
                  <a:pos x="164" y="272"/>
                </a:cxn>
                <a:cxn ang="0">
                  <a:pos x="151" y="240"/>
                </a:cxn>
                <a:cxn ang="0">
                  <a:pos x="119" y="227"/>
                </a:cxn>
                <a:cxn ang="0">
                  <a:pos x="87" y="240"/>
                </a:cxn>
                <a:cxn ang="0">
                  <a:pos x="74" y="272"/>
                </a:cxn>
                <a:cxn ang="0">
                  <a:pos x="72" y="27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74" y="72"/>
                </a:cxn>
                <a:cxn ang="0">
                  <a:pos x="71" y="69"/>
                </a:cxn>
                <a:cxn ang="0">
                  <a:pos x="59" y="40"/>
                </a:cxn>
                <a:cxn ang="0">
                  <a:pos x="71" y="11"/>
                </a:cxn>
                <a:cxn ang="0">
                  <a:pos x="100" y="0"/>
                </a:cxn>
                <a:cxn ang="0">
                  <a:pos x="129" y="11"/>
                </a:cxn>
                <a:cxn ang="0">
                  <a:pos x="141" y="40"/>
                </a:cxn>
                <a:cxn ang="0">
                  <a:pos x="129" y="69"/>
                </a:cxn>
                <a:cxn ang="0">
                  <a:pos x="126" y="72"/>
                </a:cxn>
                <a:cxn ang="0">
                  <a:pos x="172" y="72"/>
                </a:cxn>
              </a:cxnLst>
              <a:rect l="0" t="0" r="r" b="b"/>
              <a:pathLst>
                <a:path w="320" h="390">
                  <a:moveTo>
                    <a:pt x="172" y="72"/>
                  </a:moveTo>
                  <a:cubicBezTo>
                    <a:pt x="172" y="72"/>
                    <a:pt x="172" y="72"/>
                    <a:pt x="172" y="73"/>
                  </a:cubicBezTo>
                  <a:cubicBezTo>
                    <a:pt x="172" y="113"/>
                    <a:pt x="186" y="147"/>
                    <a:pt x="214" y="176"/>
                  </a:cubicBezTo>
                  <a:cubicBezTo>
                    <a:pt x="243" y="205"/>
                    <a:pt x="277" y="219"/>
                    <a:pt x="318" y="219"/>
                  </a:cubicBezTo>
                  <a:cubicBezTo>
                    <a:pt x="319" y="219"/>
                    <a:pt x="320" y="219"/>
                    <a:pt x="320" y="219"/>
                  </a:cubicBezTo>
                  <a:cubicBezTo>
                    <a:pt x="320" y="264"/>
                    <a:pt x="320" y="264"/>
                    <a:pt x="320" y="264"/>
                  </a:cubicBezTo>
                  <a:cubicBezTo>
                    <a:pt x="319" y="263"/>
                    <a:pt x="318" y="262"/>
                    <a:pt x="317" y="261"/>
                  </a:cubicBezTo>
                  <a:cubicBezTo>
                    <a:pt x="309" y="253"/>
                    <a:pt x="300" y="249"/>
                    <a:pt x="288" y="249"/>
                  </a:cubicBezTo>
                  <a:cubicBezTo>
                    <a:pt x="277" y="249"/>
                    <a:pt x="267" y="253"/>
                    <a:pt x="259" y="261"/>
                  </a:cubicBezTo>
                  <a:cubicBezTo>
                    <a:pt x="251" y="269"/>
                    <a:pt x="247" y="278"/>
                    <a:pt x="247" y="290"/>
                  </a:cubicBezTo>
                  <a:cubicBezTo>
                    <a:pt x="247" y="301"/>
                    <a:pt x="251" y="311"/>
                    <a:pt x="259" y="319"/>
                  </a:cubicBezTo>
                  <a:cubicBezTo>
                    <a:pt x="267" y="327"/>
                    <a:pt x="277" y="331"/>
                    <a:pt x="288" y="331"/>
                  </a:cubicBezTo>
                  <a:cubicBezTo>
                    <a:pt x="300" y="331"/>
                    <a:pt x="309" y="327"/>
                    <a:pt x="317" y="319"/>
                  </a:cubicBezTo>
                  <a:cubicBezTo>
                    <a:pt x="318" y="317"/>
                    <a:pt x="319" y="316"/>
                    <a:pt x="320" y="315"/>
                  </a:cubicBezTo>
                  <a:cubicBezTo>
                    <a:pt x="320" y="390"/>
                    <a:pt x="320" y="390"/>
                    <a:pt x="320" y="390"/>
                  </a:cubicBezTo>
                  <a:cubicBezTo>
                    <a:pt x="319" y="390"/>
                    <a:pt x="319" y="390"/>
                    <a:pt x="318" y="390"/>
                  </a:cubicBezTo>
                  <a:cubicBezTo>
                    <a:pt x="241" y="390"/>
                    <a:pt x="174" y="366"/>
                    <a:pt x="117" y="319"/>
                  </a:cubicBezTo>
                  <a:cubicBezTo>
                    <a:pt x="119" y="317"/>
                    <a:pt x="119" y="317"/>
                    <a:pt x="119" y="317"/>
                  </a:cubicBezTo>
                  <a:cubicBezTo>
                    <a:pt x="132" y="317"/>
                    <a:pt x="142" y="312"/>
                    <a:pt x="151" y="303"/>
                  </a:cubicBezTo>
                  <a:cubicBezTo>
                    <a:pt x="160" y="295"/>
                    <a:pt x="164" y="284"/>
                    <a:pt x="164" y="272"/>
                  </a:cubicBezTo>
                  <a:cubicBezTo>
                    <a:pt x="164" y="259"/>
                    <a:pt x="160" y="249"/>
                    <a:pt x="151" y="240"/>
                  </a:cubicBezTo>
                  <a:cubicBezTo>
                    <a:pt x="142" y="231"/>
                    <a:pt x="132" y="227"/>
                    <a:pt x="119" y="227"/>
                  </a:cubicBezTo>
                  <a:cubicBezTo>
                    <a:pt x="107" y="227"/>
                    <a:pt x="96" y="231"/>
                    <a:pt x="87" y="240"/>
                  </a:cubicBezTo>
                  <a:cubicBezTo>
                    <a:pt x="79" y="249"/>
                    <a:pt x="74" y="259"/>
                    <a:pt x="74" y="272"/>
                  </a:cubicBezTo>
                  <a:cubicBezTo>
                    <a:pt x="72" y="274"/>
                    <a:pt x="72" y="274"/>
                    <a:pt x="72" y="274"/>
                  </a:cubicBezTo>
                  <a:cubicBezTo>
                    <a:pt x="24" y="217"/>
                    <a:pt x="0" y="149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3" y="71"/>
                    <a:pt x="72" y="70"/>
                    <a:pt x="71" y="69"/>
                  </a:cubicBezTo>
                  <a:cubicBezTo>
                    <a:pt x="63" y="61"/>
                    <a:pt x="59" y="52"/>
                    <a:pt x="59" y="40"/>
                  </a:cubicBezTo>
                  <a:cubicBezTo>
                    <a:pt x="59" y="29"/>
                    <a:pt x="63" y="19"/>
                    <a:pt x="71" y="11"/>
                  </a:cubicBezTo>
                  <a:cubicBezTo>
                    <a:pt x="79" y="4"/>
                    <a:pt x="89" y="0"/>
                    <a:pt x="100" y="0"/>
                  </a:cubicBezTo>
                  <a:cubicBezTo>
                    <a:pt x="111" y="0"/>
                    <a:pt x="121" y="4"/>
                    <a:pt x="129" y="11"/>
                  </a:cubicBezTo>
                  <a:cubicBezTo>
                    <a:pt x="137" y="19"/>
                    <a:pt x="141" y="29"/>
                    <a:pt x="141" y="40"/>
                  </a:cubicBezTo>
                  <a:cubicBezTo>
                    <a:pt x="141" y="52"/>
                    <a:pt x="137" y="61"/>
                    <a:pt x="129" y="69"/>
                  </a:cubicBezTo>
                  <a:cubicBezTo>
                    <a:pt x="128" y="70"/>
                    <a:pt x="127" y="71"/>
                    <a:pt x="126" y="72"/>
                  </a:cubicBezTo>
                  <a:lnTo>
                    <a:pt x="172" y="72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0">
              <a:extLst>
                <a:ext uri="{FF2B5EF4-FFF2-40B4-BE49-F238E27FC236}">
                  <a16:creationId xmlns:a16="http://schemas.microsoft.com/office/drawing/2014/main" id="{C81830A4-CD1C-4524-8CA4-17E2D86D9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63" y="1893407"/>
              <a:ext cx="2060154" cy="1558748"/>
            </a:xfrm>
            <a:custGeom>
              <a:avLst/>
              <a:gdLst/>
              <a:ahLst/>
              <a:cxnLst>
                <a:cxn ang="0">
                  <a:pos x="172" y="317"/>
                </a:cxn>
                <a:cxn ang="0">
                  <a:pos x="126" y="317"/>
                </a:cxn>
                <a:cxn ang="0">
                  <a:pos x="129" y="314"/>
                </a:cxn>
                <a:cxn ang="0">
                  <a:pos x="141" y="285"/>
                </a:cxn>
                <a:cxn ang="0">
                  <a:pos x="129" y="256"/>
                </a:cxn>
                <a:cxn ang="0">
                  <a:pos x="100" y="245"/>
                </a:cxn>
                <a:cxn ang="0">
                  <a:pos x="71" y="256"/>
                </a:cxn>
                <a:cxn ang="0">
                  <a:pos x="59" y="285"/>
                </a:cxn>
                <a:cxn ang="0">
                  <a:pos x="71" y="314"/>
                </a:cxn>
                <a:cxn ang="0">
                  <a:pos x="74" y="317"/>
                </a:cxn>
                <a:cxn ang="0">
                  <a:pos x="0" y="317"/>
                </a:cxn>
                <a:cxn ang="0">
                  <a:pos x="74" y="114"/>
                </a:cxn>
                <a:cxn ang="0">
                  <a:pos x="72" y="114"/>
                </a:cxn>
                <a:cxn ang="0">
                  <a:pos x="43" y="102"/>
                </a:cxn>
                <a:cxn ang="0">
                  <a:pos x="31" y="73"/>
                </a:cxn>
                <a:cxn ang="0">
                  <a:pos x="43" y="44"/>
                </a:cxn>
                <a:cxn ang="0">
                  <a:pos x="72" y="32"/>
                </a:cxn>
                <a:cxn ang="0">
                  <a:pos x="101" y="44"/>
                </a:cxn>
                <a:cxn ang="0">
                  <a:pos x="113" y="73"/>
                </a:cxn>
                <a:cxn ang="0">
                  <a:pos x="113" y="75"/>
                </a:cxn>
                <a:cxn ang="0">
                  <a:pos x="318" y="0"/>
                </a:cxn>
                <a:cxn ang="0">
                  <a:pos x="320" y="0"/>
                </a:cxn>
                <a:cxn ang="0">
                  <a:pos x="320" y="70"/>
                </a:cxn>
                <a:cxn ang="0">
                  <a:pos x="349" y="58"/>
                </a:cxn>
                <a:cxn ang="0">
                  <a:pos x="378" y="70"/>
                </a:cxn>
                <a:cxn ang="0">
                  <a:pos x="390" y="99"/>
                </a:cxn>
                <a:cxn ang="0">
                  <a:pos x="378" y="128"/>
                </a:cxn>
                <a:cxn ang="0">
                  <a:pos x="349" y="140"/>
                </a:cxn>
                <a:cxn ang="0">
                  <a:pos x="320" y="128"/>
                </a:cxn>
                <a:cxn ang="0">
                  <a:pos x="320" y="171"/>
                </a:cxn>
                <a:cxn ang="0">
                  <a:pos x="318" y="171"/>
                </a:cxn>
                <a:cxn ang="0">
                  <a:pos x="214" y="214"/>
                </a:cxn>
                <a:cxn ang="0">
                  <a:pos x="172" y="317"/>
                </a:cxn>
              </a:cxnLst>
              <a:rect l="0" t="0" r="r" b="b"/>
              <a:pathLst>
                <a:path w="390" h="317">
                  <a:moveTo>
                    <a:pt x="172" y="317"/>
                  </a:moveTo>
                  <a:cubicBezTo>
                    <a:pt x="126" y="317"/>
                    <a:pt x="126" y="317"/>
                    <a:pt x="126" y="317"/>
                  </a:cubicBezTo>
                  <a:cubicBezTo>
                    <a:pt x="127" y="316"/>
                    <a:pt x="128" y="315"/>
                    <a:pt x="129" y="314"/>
                  </a:cubicBezTo>
                  <a:cubicBezTo>
                    <a:pt x="137" y="306"/>
                    <a:pt x="141" y="297"/>
                    <a:pt x="141" y="285"/>
                  </a:cubicBezTo>
                  <a:cubicBezTo>
                    <a:pt x="141" y="274"/>
                    <a:pt x="137" y="264"/>
                    <a:pt x="129" y="256"/>
                  </a:cubicBezTo>
                  <a:cubicBezTo>
                    <a:pt x="121" y="249"/>
                    <a:pt x="111" y="245"/>
                    <a:pt x="100" y="245"/>
                  </a:cubicBezTo>
                  <a:cubicBezTo>
                    <a:pt x="89" y="245"/>
                    <a:pt x="79" y="249"/>
                    <a:pt x="71" y="256"/>
                  </a:cubicBezTo>
                  <a:cubicBezTo>
                    <a:pt x="63" y="264"/>
                    <a:pt x="59" y="274"/>
                    <a:pt x="59" y="285"/>
                  </a:cubicBezTo>
                  <a:cubicBezTo>
                    <a:pt x="59" y="297"/>
                    <a:pt x="63" y="306"/>
                    <a:pt x="71" y="314"/>
                  </a:cubicBezTo>
                  <a:cubicBezTo>
                    <a:pt x="72" y="315"/>
                    <a:pt x="73" y="316"/>
                    <a:pt x="74" y="317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0" y="239"/>
                    <a:pt x="25" y="171"/>
                    <a:pt x="74" y="114"/>
                  </a:cubicBezTo>
                  <a:cubicBezTo>
                    <a:pt x="73" y="114"/>
                    <a:pt x="73" y="114"/>
                    <a:pt x="72" y="114"/>
                  </a:cubicBezTo>
                  <a:cubicBezTo>
                    <a:pt x="61" y="114"/>
                    <a:pt x="51" y="110"/>
                    <a:pt x="43" y="102"/>
                  </a:cubicBezTo>
                  <a:cubicBezTo>
                    <a:pt x="35" y="94"/>
                    <a:pt x="31" y="84"/>
                    <a:pt x="31" y="73"/>
                  </a:cubicBezTo>
                  <a:cubicBezTo>
                    <a:pt x="31" y="62"/>
                    <a:pt x="35" y="52"/>
                    <a:pt x="43" y="44"/>
                  </a:cubicBezTo>
                  <a:cubicBezTo>
                    <a:pt x="51" y="36"/>
                    <a:pt x="61" y="32"/>
                    <a:pt x="72" y="32"/>
                  </a:cubicBezTo>
                  <a:cubicBezTo>
                    <a:pt x="83" y="32"/>
                    <a:pt x="93" y="36"/>
                    <a:pt x="101" y="44"/>
                  </a:cubicBezTo>
                  <a:cubicBezTo>
                    <a:pt x="109" y="52"/>
                    <a:pt x="113" y="62"/>
                    <a:pt x="113" y="73"/>
                  </a:cubicBezTo>
                  <a:cubicBezTo>
                    <a:pt x="113" y="74"/>
                    <a:pt x="113" y="74"/>
                    <a:pt x="113" y="75"/>
                  </a:cubicBezTo>
                  <a:cubicBezTo>
                    <a:pt x="170" y="25"/>
                    <a:pt x="239" y="0"/>
                    <a:pt x="318" y="0"/>
                  </a:cubicBezTo>
                  <a:cubicBezTo>
                    <a:pt x="319" y="0"/>
                    <a:pt x="319" y="0"/>
                    <a:pt x="320" y="0"/>
                  </a:cubicBezTo>
                  <a:cubicBezTo>
                    <a:pt x="320" y="70"/>
                    <a:pt x="320" y="70"/>
                    <a:pt x="320" y="70"/>
                  </a:cubicBezTo>
                  <a:cubicBezTo>
                    <a:pt x="328" y="62"/>
                    <a:pt x="338" y="58"/>
                    <a:pt x="349" y="58"/>
                  </a:cubicBezTo>
                  <a:cubicBezTo>
                    <a:pt x="361" y="58"/>
                    <a:pt x="370" y="62"/>
                    <a:pt x="378" y="70"/>
                  </a:cubicBezTo>
                  <a:cubicBezTo>
                    <a:pt x="386" y="78"/>
                    <a:pt x="390" y="88"/>
                    <a:pt x="390" y="99"/>
                  </a:cubicBezTo>
                  <a:cubicBezTo>
                    <a:pt x="390" y="110"/>
                    <a:pt x="386" y="120"/>
                    <a:pt x="378" y="128"/>
                  </a:cubicBezTo>
                  <a:cubicBezTo>
                    <a:pt x="370" y="136"/>
                    <a:pt x="361" y="140"/>
                    <a:pt x="349" y="140"/>
                  </a:cubicBezTo>
                  <a:cubicBezTo>
                    <a:pt x="338" y="140"/>
                    <a:pt x="328" y="136"/>
                    <a:pt x="320" y="128"/>
                  </a:cubicBezTo>
                  <a:cubicBezTo>
                    <a:pt x="320" y="171"/>
                    <a:pt x="320" y="171"/>
                    <a:pt x="320" y="171"/>
                  </a:cubicBezTo>
                  <a:cubicBezTo>
                    <a:pt x="320" y="171"/>
                    <a:pt x="319" y="171"/>
                    <a:pt x="318" y="171"/>
                  </a:cubicBezTo>
                  <a:cubicBezTo>
                    <a:pt x="277" y="171"/>
                    <a:pt x="243" y="186"/>
                    <a:pt x="214" y="214"/>
                  </a:cubicBezTo>
                  <a:cubicBezTo>
                    <a:pt x="186" y="242"/>
                    <a:pt x="172" y="277"/>
                    <a:pt x="172" y="317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29">
              <a:extLst>
                <a:ext uri="{FF2B5EF4-FFF2-40B4-BE49-F238E27FC236}">
                  <a16:creationId xmlns:a16="http://schemas.microsoft.com/office/drawing/2014/main" id="{833D7D15-852C-4682-8604-E633DFE7C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348" y="2399858"/>
              <a:ext cx="472360" cy="577761"/>
            </a:xfrm>
            <a:custGeom>
              <a:avLst/>
              <a:gdLst/>
              <a:ahLst/>
              <a:cxnLst>
                <a:cxn ang="0">
                  <a:pos x="53" y="58"/>
                </a:cxn>
                <a:cxn ang="0">
                  <a:pos x="36" y="58"/>
                </a:cxn>
                <a:cxn ang="0">
                  <a:pos x="36" y="65"/>
                </a:cxn>
                <a:cxn ang="0">
                  <a:pos x="34" y="68"/>
                </a:cxn>
                <a:cxn ang="0">
                  <a:pos x="22" y="68"/>
                </a:cxn>
                <a:cxn ang="0">
                  <a:pos x="20" y="65"/>
                </a:cxn>
                <a:cxn ang="0">
                  <a:pos x="20" y="58"/>
                </a:cxn>
                <a:cxn ang="0">
                  <a:pos x="2" y="58"/>
                </a:cxn>
                <a:cxn ang="0">
                  <a:pos x="0" y="56"/>
                </a:cxn>
                <a:cxn ang="0">
                  <a:pos x="1" y="54"/>
                </a:cxn>
                <a:cxn ang="0">
                  <a:pos x="16" y="39"/>
                </a:cxn>
                <a:cxn ang="0">
                  <a:pos x="7" y="39"/>
                </a:cxn>
                <a:cxn ang="0">
                  <a:pos x="5" y="36"/>
                </a:cxn>
                <a:cxn ang="0">
                  <a:pos x="6" y="34"/>
                </a:cxn>
                <a:cxn ang="0">
                  <a:pos x="21" y="19"/>
                </a:cxn>
                <a:cxn ang="0">
                  <a:pos x="13" y="19"/>
                </a:cxn>
                <a:cxn ang="0">
                  <a:pos x="11" y="17"/>
                </a:cxn>
                <a:cxn ang="0">
                  <a:pos x="12" y="15"/>
                </a:cxn>
                <a:cxn ang="0">
                  <a:pos x="26" y="0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44" y="15"/>
                </a:cxn>
                <a:cxn ang="0">
                  <a:pos x="45" y="17"/>
                </a:cxn>
                <a:cxn ang="0">
                  <a:pos x="42" y="19"/>
                </a:cxn>
                <a:cxn ang="0">
                  <a:pos x="35" y="19"/>
                </a:cxn>
                <a:cxn ang="0">
                  <a:pos x="50" y="34"/>
                </a:cxn>
                <a:cxn ang="0">
                  <a:pos x="51" y="36"/>
                </a:cxn>
                <a:cxn ang="0">
                  <a:pos x="49" y="39"/>
                </a:cxn>
                <a:cxn ang="0">
                  <a:pos x="40" y="39"/>
                </a:cxn>
                <a:cxn ang="0">
                  <a:pos x="55" y="54"/>
                </a:cxn>
                <a:cxn ang="0">
                  <a:pos x="56" y="56"/>
                </a:cxn>
                <a:cxn ang="0">
                  <a:pos x="53" y="58"/>
                </a:cxn>
              </a:cxnLst>
              <a:rect l="0" t="0" r="r" b="b"/>
              <a:pathLst>
                <a:path w="56" h="68">
                  <a:moveTo>
                    <a:pt x="53" y="58"/>
                  </a:moveTo>
                  <a:cubicBezTo>
                    <a:pt x="36" y="58"/>
                    <a:pt x="36" y="58"/>
                    <a:pt x="36" y="58"/>
                  </a:cubicBezTo>
                  <a:cubicBezTo>
                    <a:pt x="36" y="60"/>
                    <a:pt x="36" y="63"/>
                    <a:pt x="36" y="65"/>
                  </a:cubicBezTo>
                  <a:cubicBezTo>
                    <a:pt x="36" y="67"/>
                    <a:pt x="35" y="68"/>
                    <a:pt x="34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1" y="68"/>
                    <a:pt x="20" y="67"/>
                    <a:pt x="20" y="65"/>
                  </a:cubicBezTo>
                  <a:cubicBezTo>
                    <a:pt x="20" y="63"/>
                    <a:pt x="20" y="60"/>
                    <a:pt x="20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0" y="57"/>
                    <a:pt x="0" y="56"/>
                  </a:cubicBezTo>
                  <a:cubicBezTo>
                    <a:pt x="0" y="55"/>
                    <a:pt x="0" y="54"/>
                    <a:pt x="1" y="54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6" y="39"/>
                    <a:pt x="5" y="37"/>
                    <a:pt x="5" y="36"/>
                  </a:cubicBezTo>
                  <a:cubicBezTo>
                    <a:pt x="5" y="35"/>
                    <a:pt x="5" y="35"/>
                    <a:pt x="6" y="34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1" y="18"/>
                    <a:pt x="11" y="17"/>
                  </a:cubicBezTo>
                  <a:cubicBezTo>
                    <a:pt x="11" y="16"/>
                    <a:pt x="11" y="15"/>
                    <a:pt x="12" y="1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7" y="0"/>
                    <a:pt x="28" y="0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5" y="15"/>
                    <a:pt x="45" y="16"/>
                    <a:pt x="45" y="17"/>
                  </a:cubicBezTo>
                  <a:cubicBezTo>
                    <a:pt x="45" y="18"/>
                    <a:pt x="44" y="19"/>
                    <a:pt x="4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1" y="35"/>
                    <a:pt x="51" y="35"/>
                    <a:pt x="51" y="36"/>
                  </a:cubicBezTo>
                  <a:cubicBezTo>
                    <a:pt x="51" y="37"/>
                    <a:pt x="50" y="39"/>
                    <a:pt x="49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4"/>
                    <a:pt x="56" y="55"/>
                    <a:pt x="56" y="56"/>
                  </a:cubicBezTo>
                  <a:cubicBezTo>
                    <a:pt x="56" y="57"/>
                    <a:pt x="55" y="58"/>
                    <a:pt x="53" y="5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82">
              <a:extLst>
                <a:ext uri="{FF2B5EF4-FFF2-40B4-BE49-F238E27FC236}">
                  <a16:creationId xmlns:a16="http://schemas.microsoft.com/office/drawing/2014/main" id="{AA92F509-D740-47B0-8F7F-29D6B8F911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1161" y="3695567"/>
              <a:ext cx="645975" cy="603537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29" y="50"/>
                </a:cxn>
                <a:cxn ang="0">
                  <a:pos x="0" y="26"/>
                </a:cxn>
                <a:cxn ang="0">
                  <a:pos x="42" y="0"/>
                </a:cxn>
                <a:cxn ang="0">
                  <a:pos x="70" y="24"/>
                </a:cxn>
                <a:cxn ang="0">
                  <a:pos x="70" y="74"/>
                </a:cxn>
                <a:cxn ang="0">
                  <a:pos x="42" y="98"/>
                </a:cxn>
                <a:cxn ang="0">
                  <a:pos x="0" y="72"/>
                </a:cxn>
                <a:cxn ang="0">
                  <a:pos x="29" y="50"/>
                </a:cxn>
                <a:cxn ang="0">
                  <a:pos x="70" y="74"/>
                </a:cxn>
                <a:cxn ang="0">
                  <a:pos x="109" y="104"/>
                </a:cxn>
                <a:cxn ang="0">
                  <a:pos x="70" y="128"/>
                </a:cxn>
                <a:cxn ang="0">
                  <a:pos x="70" y="128"/>
                </a:cxn>
                <a:cxn ang="0">
                  <a:pos x="70" y="128"/>
                </a:cxn>
                <a:cxn ang="0">
                  <a:pos x="70" y="128"/>
                </a:cxn>
                <a:cxn ang="0">
                  <a:pos x="70" y="128"/>
                </a:cxn>
                <a:cxn ang="0">
                  <a:pos x="29" y="104"/>
                </a:cxn>
                <a:cxn ang="0">
                  <a:pos x="29" y="95"/>
                </a:cxn>
                <a:cxn ang="0">
                  <a:pos x="42" y="102"/>
                </a:cxn>
                <a:cxn ang="0">
                  <a:pos x="70" y="78"/>
                </a:cxn>
                <a:cxn ang="0">
                  <a:pos x="70" y="78"/>
                </a:cxn>
                <a:cxn ang="0">
                  <a:pos x="70" y="78"/>
                </a:cxn>
                <a:cxn ang="0">
                  <a:pos x="70" y="78"/>
                </a:cxn>
                <a:cxn ang="0">
                  <a:pos x="70" y="78"/>
                </a:cxn>
                <a:cxn ang="0">
                  <a:pos x="98" y="102"/>
                </a:cxn>
                <a:cxn ang="0">
                  <a:pos x="109" y="95"/>
                </a:cxn>
                <a:cxn ang="0">
                  <a:pos x="109" y="104"/>
                </a:cxn>
                <a:cxn ang="0">
                  <a:pos x="137" y="26"/>
                </a:cxn>
                <a:cxn ang="0">
                  <a:pos x="111" y="50"/>
                </a:cxn>
                <a:cxn ang="0">
                  <a:pos x="70" y="24"/>
                </a:cxn>
                <a:cxn ang="0">
                  <a:pos x="98" y="0"/>
                </a:cxn>
                <a:cxn ang="0">
                  <a:pos x="137" y="26"/>
                </a:cxn>
                <a:cxn ang="0">
                  <a:pos x="137" y="72"/>
                </a:cxn>
                <a:cxn ang="0">
                  <a:pos x="98" y="98"/>
                </a:cxn>
                <a:cxn ang="0">
                  <a:pos x="70" y="74"/>
                </a:cxn>
                <a:cxn ang="0">
                  <a:pos x="111" y="50"/>
                </a:cxn>
                <a:cxn ang="0">
                  <a:pos x="137" y="72"/>
                </a:cxn>
              </a:cxnLst>
              <a:rect l="0" t="0" r="r" b="b"/>
              <a:pathLst>
                <a:path w="137" h="128">
                  <a:moveTo>
                    <a:pt x="70" y="24"/>
                  </a:moveTo>
                  <a:lnTo>
                    <a:pt x="29" y="50"/>
                  </a:lnTo>
                  <a:lnTo>
                    <a:pt x="0" y="26"/>
                  </a:lnTo>
                  <a:lnTo>
                    <a:pt x="42" y="0"/>
                  </a:lnTo>
                  <a:lnTo>
                    <a:pt x="70" y="24"/>
                  </a:lnTo>
                  <a:close/>
                  <a:moveTo>
                    <a:pt x="70" y="74"/>
                  </a:moveTo>
                  <a:lnTo>
                    <a:pt x="42" y="98"/>
                  </a:lnTo>
                  <a:lnTo>
                    <a:pt x="0" y="72"/>
                  </a:lnTo>
                  <a:lnTo>
                    <a:pt x="29" y="50"/>
                  </a:lnTo>
                  <a:lnTo>
                    <a:pt x="70" y="74"/>
                  </a:lnTo>
                  <a:close/>
                  <a:moveTo>
                    <a:pt x="109" y="104"/>
                  </a:moveTo>
                  <a:lnTo>
                    <a:pt x="7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29" y="104"/>
                  </a:lnTo>
                  <a:lnTo>
                    <a:pt x="29" y="95"/>
                  </a:lnTo>
                  <a:lnTo>
                    <a:pt x="42" y="102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98" y="102"/>
                  </a:lnTo>
                  <a:lnTo>
                    <a:pt x="109" y="95"/>
                  </a:lnTo>
                  <a:lnTo>
                    <a:pt x="109" y="104"/>
                  </a:lnTo>
                  <a:close/>
                  <a:moveTo>
                    <a:pt x="137" y="26"/>
                  </a:moveTo>
                  <a:lnTo>
                    <a:pt x="111" y="50"/>
                  </a:lnTo>
                  <a:lnTo>
                    <a:pt x="70" y="24"/>
                  </a:lnTo>
                  <a:lnTo>
                    <a:pt x="98" y="0"/>
                  </a:lnTo>
                  <a:lnTo>
                    <a:pt x="137" y="26"/>
                  </a:lnTo>
                  <a:close/>
                  <a:moveTo>
                    <a:pt x="137" y="72"/>
                  </a:moveTo>
                  <a:lnTo>
                    <a:pt x="98" y="98"/>
                  </a:lnTo>
                  <a:lnTo>
                    <a:pt x="70" y="74"/>
                  </a:lnTo>
                  <a:lnTo>
                    <a:pt x="111" y="50"/>
                  </a:lnTo>
                  <a:lnTo>
                    <a:pt x="137" y="7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11">
              <a:extLst>
                <a:ext uri="{FF2B5EF4-FFF2-40B4-BE49-F238E27FC236}">
                  <a16:creationId xmlns:a16="http://schemas.microsoft.com/office/drawing/2014/main" id="{9D2AD212-5047-4F28-AF74-57AE4288B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9733" y="2457089"/>
              <a:ext cx="564761" cy="560280"/>
            </a:xfrm>
            <a:custGeom>
              <a:avLst/>
              <a:gdLst/>
              <a:ahLst/>
              <a:cxnLst>
                <a:cxn ang="0">
                  <a:pos x="58" y="50"/>
                </a:cxn>
                <a:cxn ang="0">
                  <a:pos x="51" y="58"/>
                </a:cxn>
                <a:cxn ang="0">
                  <a:pos x="7" y="58"/>
                </a:cxn>
                <a:cxn ang="0">
                  <a:pos x="0" y="5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51" y="0"/>
                </a:cxn>
                <a:cxn ang="0">
                  <a:pos x="58" y="7"/>
                </a:cxn>
                <a:cxn ang="0">
                  <a:pos x="58" y="50"/>
                </a:cxn>
                <a:cxn ang="0">
                  <a:pos x="51" y="24"/>
                </a:cxn>
                <a:cxn ang="0">
                  <a:pos x="46" y="24"/>
                </a:cxn>
                <a:cxn ang="0">
                  <a:pos x="47" y="29"/>
                </a:cxn>
                <a:cxn ang="0">
                  <a:pos x="29" y="47"/>
                </a:cxn>
                <a:cxn ang="0">
                  <a:pos x="11" y="29"/>
                </a:cxn>
                <a:cxn ang="0">
                  <a:pos x="12" y="24"/>
                </a:cxn>
                <a:cxn ang="0">
                  <a:pos x="6" y="24"/>
                </a:cxn>
                <a:cxn ang="0">
                  <a:pos x="6" y="49"/>
                </a:cxn>
                <a:cxn ang="0">
                  <a:pos x="9" y="51"/>
                </a:cxn>
                <a:cxn ang="0">
                  <a:pos x="49" y="51"/>
                </a:cxn>
                <a:cxn ang="0">
                  <a:pos x="51" y="49"/>
                </a:cxn>
                <a:cxn ang="0">
                  <a:pos x="51" y="24"/>
                </a:cxn>
                <a:cxn ang="0">
                  <a:pos x="29" y="17"/>
                </a:cxn>
                <a:cxn ang="0">
                  <a:pos x="17" y="29"/>
                </a:cxn>
                <a:cxn ang="0">
                  <a:pos x="29" y="40"/>
                </a:cxn>
                <a:cxn ang="0">
                  <a:pos x="41" y="29"/>
                </a:cxn>
                <a:cxn ang="0">
                  <a:pos x="29" y="17"/>
                </a:cxn>
                <a:cxn ang="0">
                  <a:pos x="51" y="9"/>
                </a:cxn>
                <a:cxn ang="0">
                  <a:pos x="49" y="6"/>
                </a:cxn>
                <a:cxn ang="0">
                  <a:pos x="42" y="6"/>
                </a:cxn>
                <a:cxn ang="0">
                  <a:pos x="40" y="9"/>
                </a:cxn>
                <a:cxn ang="0">
                  <a:pos x="40" y="15"/>
                </a:cxn>
                <a:cxn ang="0">
                  <a:pos x="42" y="18"/>
                </a:cxn>
                <a:cxn ang="0">
                  <a:pos x="49" y="18"/>
                </a:cxn>
                <a:cxn ang="0">
                  <a:pos x="51" y="15"/>
                </a:cxn>
                <a:cxn ang="0">
                  <a:pos x="51" y="9"/>
                </a:cxn>
              </a:cxnLst>
              <a:rect l="0" t="0" r="r" b="b"/>
              <a:pathLst>
                <a:path w="58" h="58">
                  <a:moveTo>
                    <a:pt x="58" y="50"/>
                  </a:moveTo>
                  <a:cubicBezTo>
                    <a:pt x="58" y="54"/>
                    <a:pt x="55" y="58"/>
                    <a:pt x="51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4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5" y="0"/>
                    <a:pt x="58" y="3"/>
                    <a:pt x="58" y="7"/>
                  </a:cubicBezTo>
                  <a:lnTo>
                    <a:pt x="58" y="50"/>
                  </a:lnTo>
                  <a:close/>
                  <a:moveTo>
                    <a:pt x="51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7" y="26"/>
                    <a:pt x="47" y="27"/>
                    <a:pt x="47" y="29"/>
                  </a:cubicBezTo>
                  <a:cubicBezTo>
                    <a:pt x="47" y="39"/>
                    <a:pt x="39" y="47"/>
                    <a:pt x="29" y="47"/>
                  </a:cubicBezTo>
                  <a:cubicBezTo>
                    <a:pt x="19" y="47"/>
                    <a:pt x="11" y="39"/>
                    <a:pt x="11" y="29"/>
                  </a:cubicBezTo>
                  <a:cubicBezTo>
                    <a:pt x="11" y="27"/>
                    <a:pt x="11" y="26"/>
                    <a:pt x="12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50"/>
                    <a:pt x="7" y="51"/>
                    <a:pt x="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51"/>
                    <a:pt x="51" y="50"/>
                    <a:pt x="51" y="49"/>
                  </a:cubicBezTo>
                  <a:lnTo>
                    <a:pt x="51" y="24"/>
                  </a:lnTo>
                  <a:close/>
                  <a:moveTo>
                    <a:pt x="29" y="17"/>
                  </a:moveTo>
                  <a:cubicBezTo>
                    <a:pt x="23" y="17"/>
                    <a:pt x="17" y="22"/>
                    <a:pt x="17" y="29"/>
                  </a:cubicBezTo>
                  <a:cubicBezTo>
                    <a:pt x="17" y="35"/>
                    <a:pt x="23" y="40"/>
                    <a:pt x="29" y="40"/>
                  </a:cubicBezTo>
                  <a:cubicBezTo>
                    <a:pt x="35" y="40"/>
                    <a:pt x="41" y="35"/>
                    <a:pt x="41" y="29"/>
                  </a:cubicBezTo>
                  <a:cubicBezTo>
                    <a:pt x="41" y="22"/>
                    <a:pt x="35" y="17"/>
                    <a:pt x="29" y="17"/>
                  </a:cubicBezTo>
                  <a:close/>
                  <a:moveTo>
                    <a:pt x="51" y="9"/>
                  </a:moveTo>
                  <a:cubicBezTo>
                    <a:pt x="51" y="7"/>
                    <a:pt x="50" y="6"/>
                    <a:pt x="49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1" y="6"/>
                    <a:pt x="40" y="7"/>
                    <a:pt x="40" y="9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6"/>
                    <a:pt x="41" y="18"/>
                    <a:pt x="42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1" y="16"/>
                    <a:pt x="51" y="15"/>
                  </a:cubicBezTo>
                  <a:lnTo>
                    <a:pt x="51" y="9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35">
              <a:extLst>
                <a:ext uri="{FF2B5EF4-FFF2-40B4-BE49-F238E27FC236}">
                  <a16:creationId xmlns:a16="http://schemas.microsoft.com/office/drawing/2014/main" id="{E2127EDA-106D-480D-AA51-75B5509030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738" y="4554113"/>
              <a:ext cx="570154" cy="534068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39">
              <a:extLst>
                <a:ext uri="{FF2B5EF4-FFF2-40B4-BE49-F238E27FC236}">
                  <a16:creationId xmlns:a16="http://schemas.microsoft.com/office/drawing/2014/main" id="{05D977F4-C65E-43F8-91B8-C5B0046E46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3699" y="3120559"/>
              <a:ext cx="702498" cy="691436"/>
            </a:xfrm>
            <a:custGeom>
              <a:avLst/>
              <a:gdLst/>
              <a:ahLst/>
              <a:cxnLst>
                <a:cxn ang="0">
                  <a:pos x="58" y="35"/>
                </a:cxn>
                <a:cxn ang="0">
                  <a:pos x="29" y="58"/>
                </a:cxn>
                <a:cxn ang="0">
                  <a:pos x="9" y="50"/>
                </a:cxn>
                <a:cxn ang="0">
                  <a:pos x="5" y="55"/>
                </a:cxn>
                <a:cxn ang="0">
                  <a:pos x="3" y="55"/>
                </a:cxn>
                <a:cxn ang="0">
                  <a:pos x="0" y="53"/>
                </a:cxn>
                <a:cxn ang="0">
                  <a:pos x="0" y="36"/>
                </a:cxn>
                <a:cxn ang="0">
                  <a:pos x="3" y="34"/>
                </a:cxn>
                <a:cxn ang="0">
                  <a:pos x="20" y="34"/>
                </a:cxn>
                <a:cxn ang="0">
                  <a:pos x="22" y="36"/>
                </a:cxn>
                <a:cxn ang="0">
                  <a:pos x="22" y="38"/>
                </a:cxn>
                <a:cxn ang="0">
                  <a:pos x="16" y="43"/>
                </a:cxn>
                <a:cxn ang="0">
                  <a:pos x="30" y="48"/>
                </a:cxn>
                <a:cxn ang="0">
                  <a:pos x="46" y="39"/>
                </a:cxn>
                <a:cxn ang="0">
                  <a:pos x="48" y="34"/>
                </a:cxn>
                <a:cxn ang="0">
                  <a:pos x="49" y="34"/>
                </a:cxn>
                <a:cxn ang="0">
                  <a:pos x="57" y="34"/>
                </a:cxn>
                <a:cxn ang="0">
                  <a:pos x="58" y="35"/>
                </a:cxn>
                <a:cxn ang="0">
                  <a:pos x="58" y="35"/>
                </a:cxn>
                <a:cxn ang="0">
                  <a:pos x="59" y="21"/>
                </a:cxn>
                <a:cxn ang="0">
                  <a:pos x="56" y="24"/>
                </a:cxn>
                <a:cxn ang="0">
                  <a:pos x="39" y="24"/>
                </a:cxn>
                <a:cxn ang="0">
                  <a:pos x="37" y="21"/>
                </a:cxn>
                <a:cxn ang="0">
                  <a:pos x="38" y="20"/>
                </a:cxn>
                <a:cxn ang="0">
                  <a:pos x="43" y="14"/>
                </a:cxn>
                <a:cxn ang="0">
                  <a:pos x="30" y="9"/>
                </a:cxn>
                <a:cxn ang="0">
                  <a:pos x="13" y="19"/>
                </a:cxn>
                <a:cxn ang="0">
                  <a:pos x="11" y="23"/>
                </a:cxn>
                <a:cxn ang="0">
                  <a:pos x="10" y="24"/>
                </a:cxn>
                <a:cxn ang="0">
                  <a:pos x="2" y="24"/>
                </a:cxn>
                <a:cxn ang="0">
                  <a:pos x="1" y="23"/>
                </a:cxn>
                <a:cxn ang="0">
                  <a:pos x="1" y="22"/>
                </a:cxn>
                <a:cxn ang="0">
                  <a:pos x="30" y="0"/>
                </a:cxn>
                <a:cxn ang="0">
                  <a:pos x="50" y="8"/>
                </a:cxn>
                <a:cxn ang="0">
                  <a:pos x="55" y="3"/>
                </a:cxn>
                <a:cxn ang="0">
                  <a:pos x="56" y="2"/>
                </a:cxn>
                <a:cxn ang="0">
                  <a:pos x="59" y="4"/>
                </a:cxn>
                <a:cxn ang="0">
                  <a:pos x="59" y="21"/>
                </a:cxn>
              </a:cxnLst>
              <a:rect l="0" t="0" r="r" b="b"/>
              <a:pathLst>
                <a:path w="59" h="58">
                  <a:moveTo>
                    <a:pt x="58" y="35"/>
                  </a:moveTo>
                  <a:cubicBezTo>
                    <a:pt x="55" y="48"/>
                    <a:pt x="43" y="58"/>
                    <a:pt x="29" y="58"/>
                  </a:cubicBezTo>
                  <a:cubicBezTo>
                    <a:pt x="22" y="58"/>
                    <a:pt x="15" y="55"/>
                    <a:pt x="9" y="50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2" y="55"/>
                    <a:pt x="0" y="54"/>
                    <a:pt x="0" y="5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5"/>
                    <a:pt x="2" y="34"/>
                    <a:pt x="3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5"/>
                    <a:pt x="22" y="36"/>
                  </a:cubicBezTo>
                  <a:cubicBezTo>
                    <a:pt x="22" y="37"/>
                    <a:pt x="22" y="37"/>
                    <a:pt x="22" y="38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20" y="46"/>
                    <a:pt x="25" y="48"/>
                    <a:pt x="30" y="48"/>
                  </a:cubicBezTo>
                  <a:cubicBezTo>
                    <a:pt x="36" y="48"/>
                    <a:pt x="43" y="45"/>
                    <a:pt x="46" y="39"/>
                  </a:cubicBezTo>
                  <a:cubicBezTo>
                    <a:pt x="47" y="37"/>
                    <a:pt x="48" y="36"/>
                    <a:pt x="48" y="34"/>
                  </a:cubicBezTo>
                  <a:cubicBezTo>
                    <a:pt x="48" y="34"/>
                    <a:pt x="49" y="34"/>
                    <a:pt x="49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34"/>
                    <a:pt x="58" y="34"/>
                    <a:pt x="58" y="35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9" y="21"/>
                  </a:moveTo>
                  <a:cubicBezTo>
                    <a:pt x="59" y="23"/>
                    <a:pt x="58" y="24"/>
                    <a:pt x="56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8" y="24"/>
                    <a:pt x="37" y="23"/>
                    <a:pt x="37" y="21"/>
                  </a:cubicBezTo>
                  <a:cubicBezTo>
                    <a:pt x="37" y="21"/>
                    <a:pt x="37" y="20"/>
                    <a:pt x="38" y="20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9" y="11"/>
                    <a:pt x="34" y="9"/>
                    <a:pt x="30" y="9"/>
                  </a:cubicBezTo>
                  <a:cubicBezTo>
                    <a:pt x="23" y="9"/>
                    <a:pt x="17" y="13"/>
                    <a:pt x="13" y="19"/>
                  </a:cubicBezTo>
                  <a:cubicBezTo>
                    <a:pt x="12" y="20"/>
                    <a:pt x="12" y="21"/>
                    <a:pt x="11" y="23"/>
                  </a:cubicBezTo>
                  <a:cubicBezTo>
                    <a:pt x="11" y="24"/>
                    <a:pt x="10" y="24"/>
                    <a:pt x="1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1" y="23"/>
                    <a:pt x="1" y="23"/>
                  </a:cubicBezTo>
                  <a:cubicBezTo>
                    <a:pt x="1" y="23"/>
                    <a:pt x="1" y="22"/>
                    <a:pt x="1" y="22"/>
                  </a:cubicBezTo>
                  <a:cubicBezTo>
                    <a:pt x="4" y="9"/>
                    <a:pt x="16" y="0"/>
                    <a:pt x="30" y="0"/>
                  </a:cubicBezTo>
                  <a:cubicBezTo>
                    <a:pt x="37" y="0"/>
                    <a:pt x="44" y="3"/>
                    <a:pt x="50" y="8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2"/>
                    <a:pt x="56" y="2"/>
                    <a:pt x="56" y="2"/>
                  </a:cubicBezTo>
                  <a:cubicBezTo>
                    <a:pt x="58" y="2"/>
                    <a:pt x="59" y="3"/>
                    <a:pt x="59" y="4"/>
                  </a:cubicBezTo>
                  <a:lnTo>
                    <a:pt x="59" y="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8" name="Group 134">
              <a:extLst>
                <a:ext uri="{FF2B5EF4-FFF2-40B4-BE49-F238E27FC236}">
                  <a16:creationId xmlns:a16="http://schemas.microsoft.com/office/drawing/2014/main" id="{10A182A3-B51E-4FA8-86B1-E148059A6562}"/>
                </a:ext>
              </a:extLst>
            </p:cNvPr>
            <p:cNvGrpSpPr/>
            <p:nvPr/>
          </p:nvGrpSpPr>
          <p:grpSpPr>
            <a:xfrm>
              <a:off x="6228333" y="955727"/>
              <a:ext cx="1224592" cy="1212167"/>
              <a:chOff x="3287425" y="1417883"/>
              <a:chExt cx="648499" cy="649042"/>
            </a:xfrm>
          </p:grpSpPr>
          <p:sp>
            <p:nvSpPr>
              <p:cNvPr id="202" name="Oval 36">
                <a:extLst>
                  <a:ext uri="{FF2B5EF4-FFF2-40B4-BE49-F238E27FC236}">
                    <a16:creationId xmlns:a16="http://schemas.microsoft.com/office/drawing/2014/main" id="{F11B6BD2-34C8-438C-B052-F33B950C7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7425" y="1417883"/>
                <a:ext cx="648499" cy="64904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3" name="Oval 37">
                <a:extLst>
                  <a:ext uri="{FF2B5EF4-FFF2-40B4-BE49-F238E27FC236}">
                    <a16:creationId xmlns:a16="http://schemas.microsoft.com/office/drawing/2014/main" id="{BFF35423-2E88-41A2-9CA3-67B028ECB7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2252" y="1492773"/>
                <a:ext cx="498845" cy="499263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1%</a:t>
                </a:r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9" name="Group 129">
              <a:extLst>
                <a:ext uri="{FF2B5EF4-FFF2-40B4-BE49-F238E27FC236}">
                  <a16:creationId xmlns:a16="http://schemas.microsoft.com/office/drawing/2014/main" id="{1067F6EE-B563-4051-A915-B4F1A1DC1B55}"/>
                </a:ext>
              </a:extLst>
            </p:cNvPr>
            <p:cNvGrpSpPr/>
            <p:nvPr/>
          </p:nvGrpSpPr>
          <p:grpSpPr>
            <a:xfrm>
              <a:off x="6191513" y="2200196"/>
              <a:ext cx="1402732" cy="1266081"/>
              <a:chOff x="2779491" y="2517212"/>
              <a:chExt cx="648499" cy="649042"/>
            </a:xfrm>
          </p:grpSpPr>
          <p:sp>
            <p:nvSpPr>
              <p:cNvPr id="200" name="Oval 39">
                <a:extLst>
                  <a:ext uri="{FF2B5EF4-FFF2-40B4-BE49-F238E27FC236}">
                    <a16:creationId xmlns:a16="http://schemas.microsoft.com/office/drawing/2014/main" id="{BF91892D-C338-4199-AA3D-18B7857DC3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79491" y="2517212"/>
                <a:ext cx="648499" cy="64904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Oval 40">
                <a:extLst>
                  <a:ext uri="{FF2B5EF4-FFF2-40B4-BE49-F238E27FC236}">
                    <a16:creationId xmlns:a16="http://schemas.microsoft.com/office/drawing/2014/main" id="{D52176FD-B12F-48EE-8E18-463B47F328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4318" y="2592102"/>
                <a:ext cx="498845" cy="499263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2%</a:t>
                </a:r>
                <a:endParaRPr lang="en-US" sz="2400" b="1" dirty="0"/>
              </a:p>
            </p:txBody>
          </p:sp>
        </p:grpSp>
        <p:grpSp>
          <p:nvGrpSpPr>
            <p:cNvPr id="190" name="Group 130">
              <a:extLst>
                <a:ext uri="{FF2B5EF4-FFF2-40B4-BE49-F238E27FC236}">
                  <a16:creationId xmlns:a16="http://schemas.microsoft.com/office/drawing/2014/main" id="{C2D70E9E-A719-45CD-938F-2ED7CC12C55A}"/>
                </a:ext>
              </a:extLst>
            </p:cNvPr>
            <p:cNvGrpSpPr/>
            <p:nvPr/>
          </p:nvGrpSpPr>
          <p:grpSpPr>
            <a:xfrm>
              <a:off x="6191510" y="3523667"/>
              <a:ext cx="1402733" cy="1308037"/>
              <a:chOff x="3287425" y="3613922"/>
              <a:chExt cx="657124" cy="654322"/>
            </a:xfrm>
          </p:grpSpPr>
          <p:sp>
            <p:nvSpPr>
              <p:cNvPr id="198" name="Oval 42">
                <a:extLst>
                  <a:ext uri="{FF2B5EF4-FFF2-40B4-BE49-F238E27FC236}">
                    <a16:creationId xmlns:a16="http://schemas.microsoft.com/office/drawing/2014/main" id="{33520D00-7C84-488E-A11E-068CD699BB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7425" y="3613922"/>
                <a:ext cx="657124" cy="654322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9" name="Oval 43">
                <a:extLst>
                  <a:ext uri="{FF2B5EF4-FFF2-40B4-BE49-F238E27FC236}">
                    <a16:creationId xmlns:a16="http://schemas.microsoft.com/office/drawing/2014/main" id="{0E351AF8-CB41-438A-95AC-87913F9AB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2252" y="3688810"/>
                <a:ext cx="516094" cy="536874"/>
              </a:xfrm>
              <a:prstGeom prst="ellipse">
                <a:avLst/>
              </a:prstGeom>
              <a:solidFill>
                <a:schemeClr val="accent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/>
                  <a:t>25%</a:t>
                </a:r>
                <a:endParaRPr lang="en-US" sz="2400" b="1" dirty="0"/>
              </a:p>
            </p:txBody>
          </p:sp>
        </p:grpSp>
        <p:grpSp>
          <p:nvGrpSpPr>
            <p:cNvPr id="191" name="Group 133">
              <a:extLst>
                <a:ext uri="{FF2B5EF4-FFF2-40B4-BE49-F238E27FC236}">
                  <a16:creationId xmlns:a16="http://schemas.microsoft.com/office/drawing/2014/main" id="{9A543417-2B16-4FAC-B698-08E37A1F8B4C}"/>
                </a:ext>
              </a:extLst>
            </p:cNvPr>
            <p:cNvGrpSpPr/>
            <p:nvPr/>
          </p:nvGrpSpPr>
          <p:grpSpPr>
            <a:xfrm>
              <a:off x="6209922" y="4831701"/>
              <a:ext cx="1384322" cy="1365150"/>
              <a:chOff x="5249342" y="1406452"/>
              <a:chExt cx="648499" cy="694972"/>
            </a:xfrm>
          </p:grpSpPr>
          <p:sp>
            <p:nvSpPr>
              <p:cNvPr id="196" name="Oval 45">
                <a:extLst>
                  <a:ext uri="{FF2B5EF4-FFF2-40B4-BE49-F238E27FC236}">
                    <a16:creationId xmlns:a16="http://schemas.microsoft.com/office/drawing/2014/main" id="{39754C74-6037-4031-8921-F36F16D961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49342" y="1406452"/>
                <a:ext cx="648499" cy="69497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Oval 46">
                <a:extLst>
                  <a:ext uri="{FF2B5EF4-FFF2-40B4-BE49-F238E27FC236}">
                    <a16:creationId xmlns:a16="http://schemas.microsoft.com/office/drawing/2014/main" id="{31B5C154-8CDF-449B-8DDF-344ABB213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4717" y="1481343"/>
                <a:ext cx="546229" cy="574152"/>
              </a:xfrm>
              <a:prstGeom prst="ellipse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72%</a:t>
                </a:r>
                <a:endParaRPr lang="en-US" sz="2400" b="1" dirty="0"/>
              </a:p>
            </p:txBody>
          </p:sp>
        </p:grpSp>
        <p:sp>
          <p:nvSpPr>
            <p:cNvPr id="192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77026CB8-DBBC-4D81-A700-1FFE6DDA06AE}"/>
                </a:ext>
              </a:extLst>
            </p:cNvPr>
            <p:cNvSpPr txBox="1"/>
            <p:nvPr/>
          </p:nvSpPr>
          <p:spPr>
            <a:xfrm>
              <a:off x="7817180" y="1349853"/>
              <a:ext cx="3356002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buClr>
                  <a:schemeClr val="dk1"/>
                </a:buClr>
              </a:pPr>
              <a:r>
                <a:rPr lang="ru-RU" sz="2000" b="1" dirty="0">
                  <a:latin typeface="Bebas Neue"/>
                  <a:ea typeface="Bebas Neue"/>
                  <a:cs typeface="Bebas Neue"/>
                  <a:sym typeface="Bebas Neue"/>
                </a:rPr>
                <a:t>не </a:t>
              </a:r>
              <a:r>
                <a:rPr lang="ru-RU" sz="2000" b="1" dirty="0" err="1"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endParaRPr lang="ru-RU" sz="2000" dirty="0">
                <a:latin typeface="Bebas Neue"/>
              </a:endParaRPr>
            </a:p>
            <a:p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93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D66C171C-4411-46EE-BF5D-23F0B46E7AD6}"/>
                </a:ext>
              </a:extLst>
            </p:cNvPr>
            <p:cNvSpPr txBox="1"/>
            <p:nvPr/>
          </p:nvSpPr>
          <p:spPr>
            <a:xfrm>
              <a:off x="7817180" y="2697479"/>
              <a:ext cx="3356002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ru-RU" sz="2000" b="1" dirty="0" err="1">
                  <a:latin typeface="Bebas Neue"/>
                  <a:ea typeface="Bebas Neue"/>
                  <a:cs typeface="Bebas Neue"/>
                  <a:sym typeface="Bebas Neue"/>
                </a:rPr>
                <a:t>нейтральний</a:t>
              </a:r>
              <a:endParaRPr lang="ru-RU" sz="2000" dirty="0">
                <a:latin typeface="Bebas Neue"/>
              </a:endParaRPr>
            </a:p>
          </p:txBody>
        </p:sp>
        <p:sp>
          <p:nvSpPr>
            <p:cNvPr id="194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6160B7A6-F7E4-46D6-8275-56B02A2D765B}"/>
                </a:ext>
              </a:extLst>
            </p:cNvPr>
            <p:cNvSpPr txBox="1"/>
            <p:nvPr/>
          </p:nvSpPr>
          <p:spPr>
            <a:xfrm>
              <a:off x="7817180" y="3940464"/>
              <a:ext cx="3356002" cy="3436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2000" b="1" dirty="0" err="1" smtClean="0"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 </a:t>
              </a:r>
              <a:endParaRPr lang="ru-RU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195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BC8617E6-08A5-48EF-8FD1-16B5B1884F62}"/>
                </a:ext>
              </a:extLst>
            </p:cNvPr>
            <p:cNvSpPr txBox="1"/>
            <p:nvPr/>
          </p:nvSpPr>
          <p:spPr>
            <a:xfrm>
              <a:off x="7594245" y="5219099"/>
              <a:ext cx="3356002" cy="3153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2000" b="1" dirty="0" err="1">
                  <a:latin typeface="Bebas Neue"/>
                  <a:ea typeface="Bebas Neue"/>
                  <a:cs typeface="Bebas Neue"/>
                  <a:sym typeface="Bebas Neue"/>
                </a:rPr>
                <a:t>повністю</a:t>
              </a:r>
              <a:r>
                <a:rPr lang="en-US" sz="2000" b="1" dirty="0">
                  <a:latin typeface="Bebas Neue"/>
                  <a:ea typeface="Bebas Neue"/>
                  <a:cs typeface="Bebas Neue"/>
                  <a:sym typeface="Bebas Neue"/>
                </a:rPr>
                <a:t> </a:t>
              </a:r>
              <a:r>
                <a:rPr lang="ru-RU" sz="2000" b="1" dirty="0" err="1" smtClean="0"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/>
                  <a:ea typeface="微软雅黑" pitchFamily="34" charset="-122"/>
                </a:rPr>
                <a:t> </a:t>
              </a:r>
              <a:endPara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70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chemeClr val="bg1"/>
                </a:solidFill>
                <a:latin typeface="Bebas Neue"/>
              </a:rPr>
              <a:t>11.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Наскільки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Ви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задоволені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ebas Neue"/>
              </a:rPr>
              <a:t>інноваційністю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методів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викладання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accent5">
                  <a:lumMod val="60000"/>
                  <a:lumOff val="4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526256" y="964781"/>
            <a:ext cx="10098079" cy="5317539"/>
            <a:chOff x="1526256" y="964781"/>
            <a:chExt cx="10098079" cy="5317539"/>
          </a:xfrm>
        </p:grpSpPr>
        <p:grpSp>
          <p:nvGrpSpPr>
            <p:cNvPr id="32" name="组合 59">
              <a:extLst>
                <a:ext uri="{FF2B5EF4-FFF2-40B4-BE49-F238E27FC236}">
                  <a16:creationId xmlns:a16="http://schemas.microsoft.com/office/drawing/2014/main" id="{CFD54648-13D2-4E3E-A03F-4CFE0785133D}"/>
                </a:ext>
              </a:extLst>
            </p:cNvPr>
            <p:cNvGrpSpPr/>
            <p:nvPr/>
          </p:nvGrpSpPr>
          <p:grpSpPr>
            <a:xfrm>
              <a:off x="4204234" y="964781"/>
              <a:ext cx="3770842" cy="4757738"/>
              <a:chOff x="3854453" y="612775"/>
              <a:chExt cx="4470404" cy="5640389"/>
            </a:xfrm>
          </p:grpSpPr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42C69895-7642-4E6A-BAF6-301850B10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9180" y="612775"/>
                <a:ext cx="973138" cy="4919664"/>
              </a:xfrm>
              <a:custGeom>
                <a:avLst/>
                <a:gdLst>
                  <a:gd name="T0" fmla="*/ 0 w 139"/>
                  <a:gd name="T1" fmla="*/ 0 h 704"/>
                  <a:gd name="T2" fmla="*/ 139 w 139"/>
                  <a:gd name="T3" fmla="*/ 671 h 704"/>
                  <a:gd name="T4" fmla="*/ 0 w 139"/>
                  <a:gd name="T5" fmla="*/ 704 h 704"/>
                  <a:gd name="T6" fmla="*/ 0 w 139"/>
                  <a:gd name="T7" fmla="*/ 1 h 704"/>
                  <a:gd name="T8" fmla="*/ 0 w 139"/>
                  <a:gd name="T9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704">
                    <a:moveTo>
                      <a:pt x="0" y="0"/>
                    </a:moveTo>
                    <a:cubicBezTo>
                      <a:pt x="124" y="595"/>
                      <a:pt x="135" y="643"/>
                      <a:pt x="139" y="671"/>
                    </a:cubicBezTo>
                    <a:cubicBezTo>
                      <a:pt x="0" y="704"/>
                      <a:pt x="0" y="704"/>
                      <a:pt x="0" y="70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BEA184FE-B3BF-4202-98B9-6EA4D07A2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1405" y="849313"/>
                <a:ext cx="922338" cy="4648201"/>
              </a:xfrm>
              <a:custGeom>
                <a:avLst/>
                <a:gdLst>
                  <a:gd name="T0" fmla="*/ 0 w 132"/>
                  <a:gd name="T1" fmla="*/ 0 h 665"/>
                  <a:gd name="T2" fmla="*/ 55 w 132"/>
                  <a:gd name="T3" fmla="*/ 261 h 665"/>
                  <a:gd name="T4" fmla="*/ 132 w 132"/>
                  <a:gd name="T5" fmla="*/ 635 h 665"/>
                  <a:gd name="T6" fmla="*/ 1 w 132"/>
                  <a:gd name="T7" fmla="*/ 665 h 665"/>
                  <a:gd name="T8" fmla="*/ 0 w 132"/>
                  <a:gd name="T9" fmla="*/ 0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665">
                    <a:moveTo>
                      <a:pt x="0" y="0"/>
                    </a:moveTo>
                    <a:cubicBezTo>
                      <a:pt x="22" y="103"/>
                      <a:pt x="40" y="189"/>
                      <a:pt x="55" y="261"/>
                    </a:cubicBezTo>
                    <a:cubicBezTo>
                      <a:pt x="119" y="567"/>
                      <a:pt x="128" y="611"/>
                      <a:pt x="132" y="635"/>
                    </a:cubicBezTo>
                    <a:cubicBezTo>
                      <a:pt x="1" y="665"/>
                      <a:pt x="1" y="665"/>
                      <a:pt x="1" y="66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8EF90217-21FE-492B-9B51-AE61850B71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99180" y="612775"/>
                <a:ext cx="973138" cy="4919664"/>
              </a:xfrm>
              <a:custGeom>
                <a:avLst/>
                <a:gdLst>
                  <a:gd name="T0" fmla="*/ 4 w 139"/>
                  <a:gd name="T1" fmla="*/ 699 h 704"/>
                  <a:gd name="T2" fmla="*/ 3 w 139"/>
                  <a:gd name="T3" fmla="*/ 34 h 704"/>
                  <a:gd name="T4" fmla="*/ 58 w 139"/>
                  <a:gd name="T5" fmla="*/ 295 h 704"/>
                  <a:gd name="T6" fmla="*/ 135 w 139"/>
                  <a:gd name="T7" fmla="*/ 669 h 704"/>
                  <a:gd name="T8" fmla="*/ 4 w 139"/>
                  <a:gd name="T9" fmla="*/ 699 h 704"/>
                  <a:gd name="T10" fmla="*/ 0 w 139"/>
                  <a:gd name="T11" fmla="*/ 0 h 704"/>
                  <a:gd name="T12" fmla="*/ 0 w 139"/>
                  <a:gd name="T13" fmla="*/ 1 h 704"/>
                  <a:gd name="T14" fmla="*/ 0 w 139"/>
                  <a:gd name="T15" fmla="*/ 1 h 704"/>
                  <a:gd name="T16" fmla="*/ 0 w 139"/>
                  <a:gd name="T17" fmla="*/ 704 h 704"/>
                  <a:gd name="T18" fmla="*/ 139 w 139"/>
                  <a:gd name="T19" fmla="*/ 671 h 704"/>
                  <a:gd name="T20" fmla="*/ 0 w 139"/>
                  <a:gd name="T21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9" h="704">
                    <a:moveTo>
                      <a:pt x="4" y="699"/>
                    </a:moveTo>
                    <a:cubicBezTo>
                      <a:pt x="3" y="34"/>
                      <a:pt x="3" y="34"/>
                      <a:pt x="3" y="34"/>
                    </a:cubicBezTo>
                    <a:cubicBezTo>
                      <a:pt x="25" y="137"/>
                      <a:pt x="43" y="223"/>
                      <a:pt x="58" y="295"/>
                    </a:cubicBezTo>
                    <a:cubicBezTo>
                      <a:pt x="122" y="601"/>
                      <a:pt x="131" y="645"/>
                      <a:pt x="135" y="669"/>
                    </a:cubicBezTo>
                    <a:cubicBezTo>
                      <a:pt x="4" y="699"/>
                      <a:pt x="4" y="699"/>
                      <a:pt x="4" y="699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04"/>
                      <a:pt x="0" y="704"/>
                      <a:pt x="0" y="704"/>
                    </a:cubicBezTo>
                    <a:cubicBezTo>
                      <a:pt x="139" y="671"/>
                      <a:pt x="139" y="671"/>
                      <a:pt x="139" y="671"/>
                    </a:cubicBezTo>
                    <a:cubicBezTo>
                      <a:pt x="135" y="643"/>
                      <a:pt x="124" y="595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B3B9AE43-31E0-4F02-ACEB-075CF0762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1405" y="849313"/>
                <a:ext cx="922338" cy="4648201"/>
              </a:xfrm>
              <a:custGeom>
                <a:avLst/>
                <a:gdLst>
                  <a:gd name="T0" fmla="*/ 0 w 132"/>
                  <a:gd name="T1" fmla="*/ 0 h 665"/>
                  <a:gd name="T2" fmla="*/ 1 w 132"/>
                  <a:gd name="T3" fmla="*/ 665 h 665"/>
                  <a:gd name="T4" fmla="*/ 132 w 132"/>
                  <a:gd name="T5" fmla="*/ 635 h 665"/>
                  <a:gd name="T6" fmla="*/ 55 w 132"/>
                  <a:gd name="T7" fmla="*/ 261 h 665"/>
                  <a:gd name="T8" fmla="*/ 0 w 132"/>
                  <a:gd name="T9" fmla="*/ 0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665">
                    <a:moveTo>
                      <a:pt x="0" y="0"/>
                    </a:moveTo>
                    <a:cubicBezTo>
                      <a:pt x="1" y="665"/>
                      <a:pt x="1" y="665"/>
                      <a:pt x="1" y="665"/>
                    </a:cubicBezTo>
                    <a:cubicBezTo>
                      <a:pt x="132" y="635"/>
                      <a:pt x="132" y="635"/>
                      <a:pt x="132" y="635"/>
                    </a:cubicBezTo>
                    <a:cubicBezTo>
                      <a:pt x="128" y="611"/>
                      <a:pt x="119" y="567"/>
                      <a:pt x="55" y="261"/>
                    </a:cubicBezTo>
                    <a:cubicBezTo>
                      <a:pt x="40" y="189"/>
                      <a:pt x="22" y="103"/>
                      <a:pt x="0" y="0"/>
                    </a:cubicBezTo>
                  </a:path>
                </a:pathLst>
              </a:custGeom>
              <a:solidFill>
                <a:srgbClr val="0B84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71107011-1E1D-4BCF-9B2A-4AAEFC6BD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3342" y="619125"/>
                <a:ext cx="985838" cy="4913314"/>
              </a:xfrm>
              <a:custGeom>
                <a:avLst/>
                <a:gdLst>
                  <a:gd name="T0" fmla="*/ 141 w 141"/>
                  <a:gd name="T1" fmla="*/ 0 h 703"/>
                  <a:gd name="T2" fmla="*/ 0 w 141"/>
                  <a:gd name="T3" fmla="*/ 670 h 703"/>
                  <a:gd name="T4" fmla="*/ 0 w 141"/>
                  <a:gd name="T5" fmla="*/ 672 h 703"/>
                  <a:gd name="T6" fmla="*/ 1 w 141"/>
                  <a:gd name="T7" fmla="*/ 672 h 703"/>
                  <a:gd name="T8" fmla="*/ 141 w 141"/>
                  <a:gd name="T9" fmla="*/ 703 h 703"/>
                  <a:gd name="T10" fmla="*/ 141 w 141"/>
                  <a:gd name="T11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" h="703">
                    <a:moveTo>
                      <a:pt x="141" y="0"/>
                    </a:moveTo>
                    <a:cubicBezTo>
                      <a:pt x="0" y="666"/>
                      <a:pt x="13" y="603"/>
                      <a:pt x="0" y="670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141" y="703"/>
                      <a:pt x="141" y="703"/>
                      <a:pt x="141" y="703"/>
                    </a:cubicBezTo>
                    <a:cubicBezTo>
                      <a:pt x="141" y="0"/>
                      <a:pt x="141" y="0"/>
                      <a:pt x="14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331DD366-A5DF-4168-932E-9B46502F7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917" y="857250"/>
                <a:ext cx="936626" cy="4640264"/>
              </a:xfrm>
              <a:custGeom>
                <a:avLst/>
                <a:gdLst>
                  <a:gd name="T0" fmla="*/ 0 w 134"/>
                  <a:gd name="T1" fmla="*/ 635 h 664"/>
                  <a:gd name="T2" fmla="*/ 2 w 134"/>
                  <a:gd name="T3" fmla="*/ 625 h 664"/>
                  <a:gd name="T4" fmla="*/ 71 w 134"/>
                  <a:gd name="T5" fmla="*/ 296 h 664"/>
                  <a:gd name="T6" fmla="*/ 133 w 134"/>
                  <a:gd name="T7" fmla="*/ 0 h 664"/>
                  <a:gd name="T8" fmla="*/ 134 w 134"/>
                  <a:gd name="T9" fmla="*/ 664 h 664"/>
                  <a:gd name="T10" fmla="*/ 0 w 134"/>
                  <a:gd name="T11" fmla="*/ 635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664">
                    <a:moveTo>
                      <a:pt x="0" y="635"/>
                    </a:moveTo>
                    <a:cubicBezTo>
                      <a:pt x="2" y="625"/>
                      <a:pt x="2" y="625"/>
                      <a:pt x="2" y="625"/>
                    </a:cubicBezTo>
                    <a:cubicBezTo>
                      <a:pt x="10" y="586"/>
                      <a:pt x="10" y="586"/>
                      <a:pt x="71" y="296"/>
                    </a:cubicBezTo>
                    <a:cubicBezTo>
                      <a:pt x="87" y="220"/>
                      <a:pt x="107" y="123"/>
                      <a:pt x="133" y="0"/>
                    </a:cubicBezTo>
                    <a:cubicBezTo>
                      <a:pt x="134" y="664"/>
                      <a:pt x="134" y="664"/>
                      <a:pt x="134" y="664"/>
                    </a:cubicBezTo>
                    <a:cubicBezTo>
                      <a:pt x="0" y="635"/>
                      <a:pt x="0" y="635"/>
                      <a:pt x="0" y="63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C71F5204-CCA5-437C-AB63-E398DC14E4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3342" y="619125"/>
                <a:ext cx="985838" cy="4913314"/>
              </a:xfrm>
              <a:custGeom>
                <a:avLst/>
                <a:gdLst>
                  <a:gd name="T0" fmla="*/ 138 w 141"/>
                  <a:gd name="T1" fmla="*/ 698 h 703"/>
                  <a:gd name="T2" fmla="*/ 4 w 141"/>
                  <a:gd name="T3" fmla="*/ 669 h 703"/>
                  <a:gd name="T4" fmla="*/ 6 w 141"/>
                  <a:gd name="T5" fmla="*/ 659 h 703"/>
                  <a:gd name="T6" fmla="*/ 75 w 141"/>
                  <a:gd name="T7" fmla="*/ 330 h 703"/>
                  <a:gd name="T8" fmla="*/ 137 w 141"/>
                  <a:gd name="T9" fmla="*/ 34 h 703"/>
                  <a:gd name="T10" fmla="*/ 138 w 141"/>
                  <a:gd name="T11" fmla="*/ 698 h 703"/>
                  <a:gd name="T12" fmla="*/ 141 w 141"/>
                  <a:gd name="T13" fmla="*/ 0 h 703"/>
                  <a:gd name="T14" fmla="*/ 141 w 141"/>
                  <a:gd name="T15" fmla="*/ 0 h 703"/>
                  <a:gd name="T16" fmla="*/ 0 w 141"/>
                  <a:gd name="T17" fmla="*/ 670 h 703"/>
                  <a:gd name="T18" fmla="*/ 0 w 141"/>
                  <a:gd name="T19" fmla="*/ 672 h 703"/>
                  <a:gd name="T20" fmla="*/ 1 w 141"/>
                  <a:gd name="T21" fmla="*/ 672 h 703"/>
                  <a:gd name="T22" fmla="*/ 141 w 141"/>
                  <a:gd name="T23" fmla="*/ 703 h 703"/>
                  <a:gd name="T24" fmla="*/ 141 w 141"/>
                  <a:gd name="T25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703">
                    <a:moveTo>
                      <a:pt x="138" y="698"/>
                    </a:moveTo>
                    <a:cubicBezTo>
                      <a:pt x="4" y="669"/>
                      <a:pt x="4" y="669"/>
                      <a:pt x="4" y="669"/>
                    </a:cubicBezTo>
                    <a:cubicBezTo>
                      <a:pt x="6" y="659"/>
                      <a:pt x="6" y="659"/>
                      <a:pt x="6" y="659"/>
                    </a:cubicBezTo>
                    <a:cubicBezTo>
                      <a:pt x="14" y="620"/>
                      <a:pt x="14" y="620"/>
                      <a:pt x="75" y="330"/>
                    </a:cubicBezTo>
                    <a:cubicBezTo>
                      <a:pt x="91" y="254"/>
                      <a:pt x="111" y="157"/>
                      <a:pt x="137" y="34"/>
                    </a:cubicBezTo>
                    <a:cubicBezTo>
                      <a:pt x="138" y="698"/>
                      <a:pt x="138" y="698"/>
                      <a:pt x="138" y="698"/>
                    </a:cubicBezTo>
                    <a:moveTo>
                      <a:pt x="141" y="0"/>
                    </a:moveTo>
                    <a:cubicBezTo>
                      <a:pt x="141" y="0"/>
                      <a:pt x="141" y="0"/>
                      <a:pt x="141" y="0"/>
                    </a:cubicBezTo>
                    <a:cubicBezTo>
                      <a:pt x="0" y="666"/>
                      <a:pt x="13" y="603"/>
                      <a:pt x="0" y="670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141" y="703"/>
                      <a:pt x="141" y="703"/>
                      <a:pt x="141" y="703"/>
                    </a:cubicBezTo>
                    <a:cubicBezTo>
                      <a:pt x="141" y="0"/>
                      <a:pt x="141" y="0"/>
                      <a:pt x="14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4A5B44EF-AB50-486D-A361-FD5AA349C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917" y="857250"/>
                <a:ext cx="936626" cy="4640264"/>
              </a:xfrm>
              <a:custGeom>
                <a:avLst/>
                <a:gdLst>
                  <a:gd name="T0" fmla="*/ 133 w 134"/>
                  <a:gd name="T1" fmla="*/ 0 h 664"/>
                  <a:gd name="T2" fmla="*/ 71 w 134"/>
                  <a:gd name="T3" fmla="*/ 296 h 664"/>
                  <a:gd name="T4" fmla="*/ 2 w 134"/>
                  <a:gd name="T5" fmla="*/ 625 h 664"/>
                  <a:gd name="T6" fmla="*/ 0 w 134"/>
                  <a:gd name="T7" fmla="*/ 635 h 664"/>
                  <a:gd name="T8" fmla="*/ 134 w 134"/>
                  <a:gd name="T9" fmla="*/ 664 h 664"/>
                  <a:gd name="T10" fmla="*/ 133 w 134"/>
                  <a:gd name="T11" fmla="*/ 0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664">
                    <a:moveTo>
                      <a:pt x="133" y="0"/>
                    </a:moveTo>
                    <a:cubicBezTo>
                      <a:pt x="107" y="123"/>
                      <a:pt x="87" y="220"/>
                      <a:pt x="71" y="296"/>
                    </a:cubicBezTo>
                    <a:cubicBezTo>
                      <a:pt x="10" y="586"/>
                      <a:pt x="10" y="586"/>
                      <a:pt x="2" y="625"/>
                    </a:cubicBezTo>
                    <a:cubicBezTo>
                      <a:pt x="0" y="635"/>
                      <a:pt x="0" y="635"/>
                      <a:pt x="0" y="635"/>
                    </a:cubicBezTo>
                    <a:cubicBezTo>
                      <a:pt x="134" y="664"/>
                      <a:pt x="134" y="664"/>
                      <a:pt x="134" y="664"/>
                    </a:cubicBezTo>
                    <a:cubicBezTo>
                      <a:pt x="133" y="0"/>
                      <a:pt x="133" y="0"/>
                      <a:pt x="133" y="0"/>
                    </a:cubicBezTo>
                  </a:path>
                </a:pathLst>
              </a:custGeom>
              <a:solidFill>
                <a:srgbClr val="08B6C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6EEAF53E-8E46-4EB2-AEC7-6BEEDAD14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729" y="1654175"/>
                <a:ext cx="1266826" cy="4179889"/>
              </a:xfrm>
              <a:custGeom>
                <a:avLst/>
                <a:gdLst>
                  <a:gd name="T0" fmla="*/ 27 w 181"/>
                  <a:gd name="T1" fmla="*/ 0 h 598"/>
                  <a:gd name="T2" fmla="*/ 180 w 181"/>
                  <a:gd name="T3" fmla="*/ 550 h 598"/>
                  <a:gd name="T4" fmla="*/ 181 w 181"/>
                  <a:gd name="T5" fmla="*/ 556 h 598"/>
                  <a:gd name="T6" fmla="*/ 0 w 181"/>
                  <a:gd name="T7" fmla="*/ 598 h 598"/>
                  <a:gd name="T8" fmla="*/ 27 w 181"/>
                  <a:gd name="T9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598">
                    <a:moveTo>
                      <a:pt x="27" y="0"/>
                    </a:moveTo>
                    <a:cubicBezTo>
                      <a:pt x="175" y="532"/>
                      <a:pt x="146" y="429"/>
                      <a:pt x="180" y="550"/>
                    </a:cubicBezTo>
                    <a:cubicBezTo>
                      <a:pt x="181" y="556"/>
                      <a:pt x="181" y="556"/>
                      <a:pt x="181" y="556"/>
                    </a:cubicBezTo>
                    <a:cubicBezTo>
                      <a:pt x="0" y="598"/>
                      <a:pt x="0" y="598"/>
                      <a:pt x="0" y="598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F73E914F-9E03-4A9C-8400-978F296B3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304" y="1808163"/>
                <a:ext cx="1209676" cy="3990976"/>
              </a:xfrm>
              <a:custGeom>
                <a:avLst/>
                <a:gdLst>
                  <a:gd name="T0" fmla="*/ 25 w 173"/>
                  <a:gd name="T1" fmla="*/ 0 h 571"/>
                  <a:gd name="T2" fmla="*/ 96 w 173"/>
                  <a:gd name="T3" fmla="*/ 255 h 571"/>
                  <a:gd name="T4" fmla="*/ 163 w 173"/>
                  <a:gd name="T5" fmla="*/ 494 h 571"/>
                  <a:gd name="T6" fmla="*/ 172 w 173"/>
                  <a:gd name="T7" fmla="*/ 529 h 571"/>
                  <a:gd name="T8" fmla="*/ 173 w 173"/>
                  <a:gd name="T9" fmla="*/ 531 h 571"/>
                  <a:gd name="T10" fmla="*/ 0 w 173"/>
                  <a:gd name="T11" fmla="*/ 571 h 571"/>
                  <a:gd name="T12" fmla="*/ 25 w 173"/>
                  <a:gd name="T13" fmla="*/ 0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571">
                    <a:moveTo>
                      <a:pt x="25" y="0"/>
                    </a:moveTo>
                    <a:cubicBezTo>
                      <a:pt x="96" y="255"/>
                      <a:pt x="96" y="255"/>
                      <a:pt x="96" y="255"/>
                    </a:cubicBezTo>
                    <a:cubicBezTo>
                      <a:pt x="148" y="442"/>
                      <a:pt x="148" y="442"/>
                      <a:pt x="163" y="494"/>
                    </a:cubicBezTo>
                    <a:cubicBezTo>
                      <a:pt x="172" y="529"/>
                      <a:pt x="172" y="529"/>
                      <a:pt x="172" y="529"/>
                    </a:cubicBezTo>
                    <a:cubicBezTo>
                      <a:pt x="173" y="531"/>
                      <a:pt x="173" y="531"/>
                      <a:pt x="173" y="531"/>
                    </a:cubicBezTo>
                    <a:cubicBezTo>
                      <a:pt x="0" y="571"/>
                      <a:pt x="0" y="571"/>
                      <a:pt x="0" y="571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908D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FE2433A6-8598-49A8-9914-CB3A5D10A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453" y="1654175"/>
                <a:ext cx="1119189" cy="4179889"/>
              </a:xfrm>
              <a:custGeom>
                <a:avLst/>
                <a:gdLst>
                  <a:gd name="T0" fmla="*/ 160 w 160"/>
                  <a:gd name="T1" fmla="*/ 0 h 598"/>
                  <a:gd name="T2" fmla="*/ 0 w 160"/>
                  <a:gd name="T3" fmla="*/ 557 h 598"/>
                  <a:gd name="T4" fmla="*/ 133 w 160"/>
                  <a:gd name="T5" fmla="*/ 598 h 598"/>
                  <a:gd name="T6" fmla="*/ 160 w 160"/>
                  <a:gd name="T7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598">
                    <a:moveTo>
                      <a:pt x="160" y="0"/>
                    </a:moveTo>
                    <a:cubicBezTo>
                      <a:pt x="159" y="4"/>
                      <a:pt x="8" y="531"/>
                      <a:pt x="0" y="557"/>
                    </a:cubicBezTo>
                    <a:cubicBezTo>
                      <a:pt x="133" y="598"/>
                      <a:pt x="133" y="598"/>
                      <a:pt x="133" y="598"/>
                    </a:cubicBez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D91FEFC1-AA87-48FE-839C-428AE2B46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9378" y="1863725"/>
                <a:ext cx="1049338" cy="3935414"/>
              </a:xfrm>
              <a:custGeom>
                <a:avLst/>
                <a:gdLst>
                  <a:gd name="T0" fmla="*/ 0 w 150"/>
                  <a:gd name="T1" fmla="*/ 525 h 563"/>
                  <a:gd name="T2" fmla="*/ 150 w 150"/>
                  <a:gd name="T3" fmla="*/ 0 h 563"/>
                  <a:gd name="T4" fmla="*/ 125 w 150"/>
                  <a:gd name="T5" fmla="*/ 563 h 563"/>
                  <a:gd name="T6" fmla="*/ 0 w 150"/>
                  <a:gd name="T7" fmla="*/ 52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563">
                    <a:moveTo>
                      <a:pt x="0" y="525"/>
                    </a:moveTo>
                    <a:cubicBezTo>
                      <a:pt x="12" y="480"/>
                      <a:pt x="119" y="108"/>
                      <a:pt x="150" y="0"/>
                    </a:cubicBezTo>
                    <a:cubicBezTo>
                      <a:pt x="125" y="563"/>
                      <a:pt x="125" y="563"/>
                      <a:pt x="125" y="563"/>
                    </a:cubicBezTo>
                    <a:lnTo>
                      <a:pt x="0" y="525"/>
                    </a:lnTo>
                    <a:close/>
                  </a:path>
                </a:pathLst>
              </a:custGeom>
              <a:solidFill>
                <a:srgbClr val="C7C3B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5C7CDE7A-2380-4D3E-B0B2-423163197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0594" y="2687638"/>
                <a:ext cx="1084263" cy="3124201"/>
              </a:xfrm>
              <a:custGeom>
                <a:avLst/>
                <a:gdLst>
                  <a:gd name="T0" fmla="*/ 0 w 155"/>
                  <a:gd name="T1" fmla="*/ 0 h 447"/>
                  <a:gd name="T2" fmla="*/ 155 w 155"/>
                  <a:gd name="T3" fmla="*/ 406 h 447"/>
                  <a:gd name="T4" fmla="*/ 30 w 155"/>
                  <a:gd name="T5" fmla="*/ 447 h 447"/>
                  <a:gd name="T6" fmla="*/ 28 w 155"/>
                  <a:gd name="T7" fmla="*/ 447 h 447"/>
                  <a:gd name="T8" fmla="*/ 0 w 155"/>
                  <a:gd name="T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447">
                    <a:moveTo>
                      <a:pt x="0" y="0"/>
                    </a:moveTo>
                    <a:cubicBezTo>
                      <a:pt x="139" y="363"/>
                      <a:pt x="155" y="406"/>
                      <a:pt x="155" y="406"/>
                    </a:cubicBezTo>
                    <a:cubicBezTo>
                      <a:pt x="30" y="447"/>
                      <a:pt x="30" y="447"/>
                      <a:pt x="30" y="447"/>
                    </a:cubicBezTo>
                    <a:cubicBezTo>
                      <a:pt x="28" y="447"/>
                      <a:pt x="28" y="447"/>
                      <a:pt x="28" y="44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ACCC4722-BD79-4300-ABE9-885B2955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519" y="2849563"/>
                <a:ext cx="1020763" cy="2935288"/>
              </a:xfrm>
              <a:custGeom>
                <a:avLst/>
                <a:gdLst>
                  <a:gd name="T0" fmla="*/ 0 w 146"/>
                  <a:gd name="T1" fmla="*/ 0 h 420"/>
                  <a:gd name="T2" fmla="*/ 146 w 146"/>
                  <a:gd name="T3" fmla="*/ 380 h 420"/>
                  <a:gd name="T4" fmla="*/ 26 w 146"/>
                  <a:gd name="T5" fmla="*/ 420 h 420"/>
                  <a:gd name="T6" fmla="*/ 0 w 146"/>
                  <a:gd name="T7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" h="420">
                    <a:moveTo>
                      <a:pt x="0" y="0"/>
                    </a:moveTo>
                    <a:cubicBezTo>
                      <a:pt x="112" y="292"/>
                      <a:pt x="140" y="365"/>
                      <a:pt x="146" y="380"/>
                    </a:cubicBezTo>
                    <a:cubicBezTo>
                      <a:pt x="26" y="420"/>
                      <a:pt x="26" y="420"/>
                      <a:pt x="26" y="4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68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708BC010-F1AC-4536-A4C0-5EA7CB676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030" y="2687638"/>
                <a:ext cx="1266826" cy="3124201"/>
              </a:xfrm>
              <a:custGeom>
                <a:avLst/>
                <a:gdLst>
                  <a:gd name="T0" fmla="*/ 153 w 181"/>
                  <a:gd name="T1" fmla="*/ 0 h 447"/>
                  <a:gd name="T2" fmla="*/ 0 w 181"/>
                  <a:gd name="T3" fmla="*/ 406 h 447"/>
                  <a:gd name="T4" fmla="*/ 0 w 181"/>
                  <a:gd name="T5" fmla="*/ 408 h 447"/>
                  <a:gd name="T6" fmla="*/ 181 w 181"/>
                  <a:gd name="T7" fmla="*/ 447 h 447"/>
                  <a:gd name="T8" fmla="*/ 153 w 181"/>
                  <a:gd name="T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447">
                    <a:moveTo>
                      <a:pt x="153" y="0"/>
                    </a:moveTo>
                    <a:cubicBezTo>
                      <a:pt x="136" y="46"/>
                      <a:pt x="18" y="358"/>
                      <a:pt x="0" y="406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181" y="447"/>
                      <a:pt x="181" y="447"/>
                      <a:pt x="181" y="447"/>
                    </a:cubicBez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F2CEAF2A-10BA-43F2-BE50-B8B2EBFCF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5543" y="2806701"/>
                <a:ext cx="1203326" cy="2978151"/>
              </a:xfrm>
              <a:custGeom>
                <a:avLst/>
                <a:gdLst>
                  <a:gd name="T0" fmla="*/ 0 w 172"/>
                  <a:gd name="T1" fmla="*/ 388 h 426"/>
                  <a:gd name="T2" fmla="*/ 146 w 172"/>
                  <a:gd name="T3" fmla="*/ 0 h 426"/>
                  <a:gd name="T4" fmla="*/ 172 w 172"/>
                  <a:gd name="T5" fmla="*/ 426 h 426"/>
                  <a:gd name="T6" fmla="*/ 0 w 172"/>
                  <a:gd name="T7" fmla="*/ 388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426">
                    <a:moveTo>
                      <a:pt x="0" y="388"/>
                    </a:moveTo>
                    <a:cubicBezTo>
                      <a:pt x="19" y="338"/>
                      <a:pt x="117" y="77"/>
                      <a:pt x="146" y="0"/>
                    </a:cubicBezTo>
                    <a:cubicBezTo>
                      <a:pt x="172" y="426"/>
                      <a:pt x="172" y="426"/>
                      <a:pt x="172" y="426"/>
                    </a:cubicBezTo>
                    <a:lnTo>
                      <a:pt x="0" y="388"/>
                    </a:lnTo>
                    <a:close/>
                  </a:path>
                </a:pathLst>
              </a:custGeom>
              <a:solidFill>
                <a:srgbClr val="ECA1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82B2DCA5-2B1A-4FC9-B6C1-39CB5FB77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555" y="4337051"/>
                <a:ext cx="1308101" cy="1916113"/>
              </a:xfrm>
              <a:custGeom>
                <a:avLst/>
                <a:gdLst>
                  <a:gd name="T0" fmla="*/ 8 w 187"/>
                  <a:gd name="T1" fmla="*/ 0 h 274"/>
                  <a:gd name="T2" fmla="*/ 185 w 187"/>
                  <a:gd name="T3" fmla="*/ 214 h 274"/>
                  <a:gd name="T4" fmla="*/ 8 w 187"/>
                  <a:gd name="T5" fmla="*/ 271 h 274"/>
                  <a:gd name="T6" fmla="*/ 7 w 187"/>
                  <a:gd name="T7" fmla="*/ 0 h 274"/>
                  <a:gd name="T8" fmla="*/ 8 w 187"/>
                  <a:gd name="T9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274">
                    <a:moveTo>
                      <a:pt x="8" y="0"/>
                    </a:moveTo>
                    <a:cubicBezTo>
                      <a:pt x="70" y="75"/>
                      <a:pt x="187" y="216"/>
                      <a:pt x="185" y="214"/>
                    </a:cubicBezTo>
                    <a:cubicBezTo>
                      <a:pt x="0" y="274"/>
                      <a:pt x="25" y="266"/>
                      <a:pt x="8" y="271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5C1EED01-CB80-41C3-B936-8A5104D59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755" y="4400551"/>
                <a:ext cx="1174751" cy="1803400"/>
              </a:xfrm>
              <a:custGeom>
                <a:avLst/>
                <a:gdLst>
                  <a:gd name="T0" fmla="*/ 0 w 168"/>
                  <a:gd name="T1" fmla="*/ 0 h 258"/>
                  <a:gd name="T2" fmla="*/ 120 w 168"/>
                  <a:gd name="T3" fmla="*/ 145 h 258"/>
                  <a:gd name="T4" fmla="*/ 168 w 168"/>
                  <a:gd name="T5" fmla="*/ 203 h 258"/>
                  <a:gd name="T6" fmla="*/ 79 w 168"/>
                  <a:gd name="T7" fmla="*/ 232 h 258"/>
                  <a:gd name="T8" fmla="*/ 1 w 168"/>
                  <a:gd name="T9" fmla="*/ 258 h 258"/>
                  <a:gd name="T10" fmla="*/ 0 w 168"/>
                  <a:gd name="T11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258">
                    <a:moveTo>
                      <a:pt x="0" y="0"/>
                    </a:moveTo>
                    <a:cubicBezTo>
                      <a:pt x="34" y="42"/>
                      <a:pt x="83" y="101"/>
                      <a:pt x="120" y="145"/>
                    </a:cubicBezTo>
                    <a:cubicBezTo>
                      <a:pt x="142" y="172"/>
                      <a:pt x="161" y="195"/>
                      <a:pt x="168" y="203"/>
                    </a:cubicBezTo>
                    <a:cubicBezTo>
                      <a:pt x="79" y="232"/>
                      <a:pt x="79" y="232"/>
                      <a:pt x="79" y="232"/>
                    </a:cubicBezTo>
                    <a:cubicBezTo>
                      <a:pt x="9" y="255"/>
                      <a:pt x="8" y="256"/>
                      <a:pt x="1" y="25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14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1AFDA20F-0F14-4640-94E3-B3A42898B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8229" y="4337051"/>
                <a:ext cx="1258889" cy="1895476"/>
              </a:xfrm>
              <a:custGeom>
                <a:avLst/>
                <a:gdLst>
                  <a:gd name="T0" fmla="*/ 179 w 180"/>
                  <a:gd name="T1" fmla="*/ 0 h 271"/>
                  <a:gd name="T2" fmla="*/ 0 w 180"/>
                  <a:gd name="T3" fmla="*/ 217 h 271"/>
                  <a:gd name="T4" fmla="*/ 180 w 180"/>
                  <a:gd name="T5" fmla="*/ 271 h 271"/>
                  <a:gd name="T6" fmla="*/ 179 w 180"/>
                  <a:gd name="T7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271">
                    <a:moveTo>
                      <a:pt x="179" y="0"/>
                    </a:moveTo>
                    <a:cubicBezTo>
                      <a:pt x="50" y="156"/>
                      <a:pt x="85" y="114"/>
                      <a:pt x="0" y="217"/>
                    </a:cubicBezTo>
                    <a:cubicBezTo>
                      <a:pt x="180" y="271"/>
                      <a:pt x="180" y="271"/>
                      <a:pt x="180" y="271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6959EACB-DF3D-4052-AA8A-24E846C11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504" y="4406901"/>
                <a:ext cx="1196976" cy="1797050"/>
              </a:xfrm>
              <a:custGeom>
                <a:avLst/>
                <a:gdLst>
                  <a:gd name="T0" fmla="*/ 0 w 171"/>
                  <a:gd name="T1" fmla="*/ 205 h 257"/>
                  <a:gd name="T2" fmla="*/ 23 w 171"/>
                  <a:gd name="T3" fmla="*/ 177 h 257"/>
                  <a:gd name="T4" fmla="*/ 122 w 171"/>
                  <a:gd name="T5" fmla="*/ 57 h 257"/>
                  <a:gd name="T6" fmla="*/ 170 w 171"/>
                  <a:gd name="T7" fmla="*/ 0 h 257"/>
                  <a:gd name="T8" fmla="*/ 171 w 171"/>
                  <a:gd name="T9" fmla="*/ 257 h 257"/>
                  <a:gd name="T10" fmla="*/ 0 w 171"/>
                  <a:gd name="T11" fmla="*/ 205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257">
                    <a:moveTo>
                      <a:pt x="0" y="205"/>
                    </a:moveTo>
                    <a:cubicBezTo>
                      <a:pt x="23" y="177"/>
                      <a:pt x="23" y="177"/>
                      <a:pt x="23" y="177"/>
                    </a:cubicBezTo>
                    <a:cubicBezTo>
                      <a:pt x="65" y="126"/>
                      <a:pt x="65" y="126"/>
                      <a:pt x="122" y="57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71" y="257"/>
                      <a:pt x="171" y="257"/>
                      <a:pt x="171" y="257"/>
                    </a:cubicBez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4D616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3" name="文本框 52">
              <a:extLst>
                <a:ext uri="{FF2B5EF4-FFF2-40B4-BE49-F238E27FC236}">
                  <a16:creationId xmlns:a16="http://schemas.microsoft.com/office/drawing/2014/main" id="{05A05E02-06E1-49F4-9A0E-7DF708054027}"/>
                </a:ext>
              </a:extLst>
            </p:cNvPr>
            <p:cNvSpPr txBox="1"/>
            <p:nvPr/>
          </p:nvSpPr>
          <p:spPr>
            <a:xfrm>
              <a:off x="6057518" y="2876044"/>
              <a:ext cx="1124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 smtClean="0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75%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文本框 53">
              <a:extLst>
                <a:ext uri="{FF2B5EF4-FFF2-40B4-BE49-F238E27FC236}">
                  <a16:creationId xmlns:a16="http://schemas.microsoft.com/office/drawing/2014/main" id="{052AB126-5A8A-40A3-AC75-28065F9A7947}"/>
                </a:ext>
              </a:extLst>
            </p:cNvPr>
            <p:cNvSpPr txBox="1"/>
            <p:nvPr/>
          </p:nvSpPr>
          <p:spPr>
            <a:xfrm>
              <a:off x="7160917" y="4250099"/>
              <a:ext cx="9082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3%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文本框 54">
              <a:extLst>
                <a:ext uri="{FF2B5EF4-FFF2-40B4-BE49-F238E27FC236}">
                  <a16:creationId xmlns:a16="http://schemas.microsoft.com/office/drawing/2014/main" id="{A7C9AD7C-E6A8-4D3F-AD49-A9FF4CA68364}"/>
                </a:ext>
              </a:extLst>
            </p:cNvPr>
            <p:cNvSpPr txBox="1"/>
            <p:nvPr/>
          </p:nvSpPr>
          <p:spPr>
            <a:xfrm>
              <a:off x="5549299" y="4799762"/>
              <a:ext cx="78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 smtClean="0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1%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55">
              <a:extLst>
                <a:ext uri="{FF2B5EF4-FFF2-40B4-BE49-F238E27FC236}">
                  <a16:creationId xmlns:a16="http://schemas.microsoft.com/office/drawing/2014/main" id="{4F272461-CC63-438C-8B25-686CAFF1E4E1}"/>
                </a:ext>
              </a:extLst>
            </p:cNvPr>
            <p:cNvSpPr txBox="1"/>
            <p:nvPr/>
          </p:nvSpPr>
          <p:spPr>
            <a:xfrm flipH="1">
              <a:off x="4439797" y="4075906"/>
              <a:ext cx="8263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21%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7" name="组合 95">
              <a:extLst>
                <a:ext uri="{FF2B5EF4-FFF2-40B4-BE49-F238E27FC236}">
                  <a16:creationId xmlns:a16="http://schemas.microsoft.com/office/drawing/2014/main" id="{EFB2F001-3EB5-4887-8B69-F4C85049CC15}"/>
                </a:ext>
              </a:extLst>
            </p:cNvPr>
            <p:cNvGrpSpPr/>
            <p:nvPr/>
          </p:nvGrpSpPr>
          <p:grpSpPr>
            <a:xfrm>
              <a:off x="1526256" y="2918664"/>
              <a:ext cx="3727815" cy="450291"/>
              <a:chOff x="775788" y="1194144"/>
              <a:chExt cx="3727815" cy="450291"/>
            </a:xfrm>
          </p:grpSpPr>
          <p:sp>
            <p:nvSpPr>
              <p:cNvPr id="58" name="文本框 2">
                <a:extLst>
                  <a:ext uri="{FF2B5EF4-FFF2-40B4-BE49-F238E27FC236}">
                    <a16:creationId xmlns:a16="http://schemas.microsoft.com/office/drawing/2014/main" id="{ABE61E50-5856-4199-88C4-7DB97FB884FD}"/>
                  </a:ext>
                </a:extLst>
              </p:cNvPr>
              <p:cNvSpPr txBox="1"/>
              <p:nvPr/>
            </p:nvSpPr>
            <p:spPr>
              <a:xfrm>
                <a:off x="1147304" y="1194144"/>
                <a:ext cx="33562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 sz="2000" b="1" dirty="0" err="1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задоволений</a:t>
                </a:r>
                <a:endParaRPr kumimoji="0" lang="zh-CN" alt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2">
                      <a:lumMod val="90000"/>
                      <a:lumOff val="10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9" name="直接连接符 5">
                <a:extLst>
                  <a:ext uri="{FF2B5EF4-FFF2-40B4-BE49-F238E27FC236}">
                    <a16:creationId xmlns:a16="http://schemas.microsoft.com/office/drawing/2014/main" id="{15BA4779-0144-4676-B462-18D295B0B585}"/>
                  </a:ext>
                </a:extLst>
              </p:cNvPr>
              <p:cNvCxnSpPr/>
              <p:nvPr/>
            </p:nvCxnSpPr>
            <p:spPr>
              <a:xfrm>
                <a:off x="1213979" y="1595515"/>
                <a:ext cx="235878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4">
                <a:extLst>
                  <a:ext uri="{FF2B5EF4-FFF2-40B4-BE49-F238E27FC236}">
                    <a16:creationId xmlns:a16="http://schemas.microsoft.com/office/drawing/2014/main" id="{0074EAEA-8FE9-4A20-B6A3-7F030267B62C}"/>
                  </a:ext>
                </a:extLst>
              </p:cNvPr>
              <p:cNvCxnSpPr/>
              <p:nvPr/>
            </p:nvCxnSpPr>
            <p:spPr>
              <a:xfrm>
                <a:off x="1213979" y="1644435"/>
                <a:ext cx="81752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Freeform 255">
                <a:extLst>
                  <a:ext uri="{FF2B5EF4-FFF2-40B4-BE49-F238E27FC236}">
                    <a16:creationId xmlns:a16="http://schemas.microsoft.com/office/drawing/2014/main" id="{642CA42D-FA84-47D8-B8D7-269FD60932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5788" y="1252537"/>
                <a:ext cx="319760" cy="224831"/>
              </a:xfrm>
              <a:custGeom>
                <a:avLst/>
                <a:gdLst>
                  <a:gd name="T0" fmla="*/ 54 w 54"/>
                  <a:gd name="T1" fmla="*/ 27 h 38"/>
                  <a:gd name="T2" fmla="*/ 44 w 54"/>
                  <a:gd name="T3" fmla="*/ 38 h 38"/>
                  <a:gd name="T4" fmla="*/ 43 w 54"/>
                  <a:gd name="T5" fmla="*/ 38 h 38"/>
                  <a:gd name="T6" fmla="*/ 11 w 54"/>
                  <a:gd name="T7" fmla="*/ 38 h 38"/>
                  <a:gd name="T8" fmla="*/ 11 w 54"/>
                  <a:gd name="T9" fmla="*/ 38 h 38"/>
                  <a:gd name="T10" fmla="*/ 11 w 54"/>
                  <a:gd name="T11" fmla="*/ 38 h 38"/>
                  <a:gd name="T12" fmla="*/ 10 w 54"/>
                  <a:gd name="T13" fmla="*/ 38 h 38"/>
                  <a:gd name="T14" fmla="*/ 0 w 54"/>
                  <a:gd name="T15" fmla="*/ 27 h 38"/>
                  <a:gd name="T16" fmla="*/ 5 w 54"/>
                  <a:gd name="T17" fmla="*/ 18 h 38"/>
                  <a:gd name="T18" fmla="*/ 5 w 54"/>
                  <a:gd name="T19" fmla="*/ 16 h 38"/>
                  <a:gd name="T20" fmla="*/ 12 w 54"/>
                  <a:gd name="T21" fmla="*/ 8 h 38"/>
                  <a:gd name="T22" fmla="*/ 17 w 54"/>
                  <a:gd name="T23" fmla="*/ 10 h 38"/>
                  <a:gd name="T24" fmla="*/ 31 w 54"/>
                  <a:gd name="T25" fmla="*/ 0 h 38"/>
                  <a:gd name="T26" fmla="*/ 48 w 54"/>
                  <a:gd name="T27" fmla="*/ 17 h 38"/>
                  <a:gd name="T28" fmla="*/ 48 w 54"/>
                  <a:gd name="T29" fmla="*/ 18 h 38"/>
                  <a:gd name="T30" fmla="*/ 54 w 54"/>
                  <a:gd name="T31" fmla="*/ 27 h 38"/>
                  <a:gd name="T32" fmla="*/ 20 w 54"/>
                  <a:gd name="T33" fmla="*/ 32 h 38"/>
                  <a:gd name="T34" fmla="*/ 26 w 54"/>
                  <a:gd name="T35" fmla="*/ 29 h 38"/>
                  <a:gd name="T36" fmla="*/ 24 w 54"/>
                  <a:gd name="T37" fmla="*/ 26 h 38"/>
                  <a:gd name="T38" fmla="*/ 20 w 54"/>
                  <a:gd name="T39" fmla="*/ 28 h 38"/>
                  <a:gd name="T40" fmla="*/ 16 w 54"/>
                  <a:gd name="T41" fmla="*/ 25 h 38"/>
                  <a:gd name="T42" fmla="*/ 20 w 54"/>
                  <a:gd name="T43" fmla="*/ 21 h 38"/>
                  <a:gd name="T44" fmla="*/ 36 w 54"/>
                  <a:gd name="T45" fmla="*/ 32 h 38"/>
                  <a:gd name="T46" fmla="*/ 43 w 54"/>
                  <a:gd name="T47" fmla="*/ 25 h 38"/>
                  <a:gd name="T48" fmla="*/ 36 w 54"/>
                  <a:gd name="T49" fmla="*/ 18 h 38"/>
                  <a:gd name="T50" fmla="*/ 29 w 54"/>
                  <a:gd name="T51" fmla="*/ 20 h 38"/>
                  <a:gd name="T52" fmla="*/ 32 w 54"/>
                  <a:gd name="T53" fmla="*/ 23 h 38"/>
                  <a:gd name="T54" fmla="*/ 35 w 54"/>
                  <a:gd name="T55" fmla="*/ 21 h 38"/>
                  <a:gd name="T56" fmla="*/ 39 w 54"/>
                  <a:gd name="T57" fmla="*/ 25 h 38"/>
                  <a:gd name="T58" fmla="*/ 35 w 54"/>
                  <a:gd name="T59" fmla="*/ 28 h 38"/>
                  <a:gd name="T60" fmla="*/ 20 w 54"/>
                  <a:gd name="T61" fmla="*/ 18 h 38"/>
                  <a:gd name="T62" fmla="*/ 12 w 54"/>
                  <a:gd name="T63" fmla="*/ 25 h 38"/>
                  <a:gd name="T64" fmla="*/ 20 w 54"/>
                  <a:gd name="T65" fmla="*/ 3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38">
                    <a:moveTo>
                      <a:pt x="54" y="27"/>
                    </a:moveTo>
                    <a:cubicBezTo>
                      <a:pt x="54" y="33"/>
                      <a:pt x="50" y="38"/>
                      <a:pt x="44" y="38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4" y="38"/>
                      <a:pt x="0" y="33"/>
                      <a:pt x="0" y="27"/>
                    </a:cubicBezTo>
                    <a:cubicBezTo>
                      <a:pt x="0" y="23"/>
                      <a:pt x="2" y="20"/>
                      <a:pt x="5" y="18"/>
                    </a:cubicBezTo>
                    <a:cubicBezTo>
                      <a:pt x="5" y="17"/>
                      <a:pt x="5" y="16"/>
                      <a:pt x="5" y="16"/>
                    </a:cubicBezTo>
                    <a:cubicBezTo>
                      <a:pt x="5" y="11"/>
                      <a:pt x="8" y="8"/>
                      <a:pt x="12" y="8"/>
                    </a:cubicBezTo>
                    <a:cubicBezTo>
                      <a:pt x="14" y="8"/>
                      <a:pt x="15" y="9"/>
                      <a:pt x="17" y="10"/>
                    </a:cubicBezTo>
                    <a:cubicBezTo>
                      <a:pt x="19" y="4"/>
                      <a:pt x="25" y="0"/>
                      <a:pt x="31" y="0"/>
                    </a:cubicBezTo>
                    <a:cubicBezTo>
                      <a:pt x="40" y="0"/>
                      <a:pt x="48" y="8"/>
                      <a:pt x="48" y="17"/>
                    </a:cubicBezTo>
                    <a:cubicBezTo>
                      <a:pt x="48" y="17"/>
                      <a:pt x="48" y="17"/>
                      <a:pt x="48" y="18"/>
                    </a:cubicBezTo>
                    <a:cubicBezTo>
                      <a:pt x="52" y="19"/>
                      <a:pt x="54" y="23"/>
                      <a:pt x="54" y="27"/>
                    </a:cubicBezTo>
                    <a:close/>
                    <a:moveTo>
                      <a:pt x="20" y="32"/>
                    </a:moveTo>
                    <a:cubicBezTo>
                      <a:pt x="23" y="32"/>
                      <a:pt x="24" y="31"/>
                      <a:pt x="26" y="29"/>
                    </a:cubicBezTo>
                    <a:cubicBezTo>
                      <a:pt x="26" y="28"/>
                      <a:pt x="25" y="27"/>
                      <a:pt x="24" y="26"/>
                    </a:cubicBezTo>
                    <a:cubicBezTo>
                      <a:pt x="23" y="27"/>
                      <a:pt x="22" y="28"/>
                      <a:pt x="20" y="28"/>
                    </a:cubicBezTo>
                    <a:cubicBezTo>
                      <a:pt x="18" y="28"/>
                      <a:pt x="16" y="27"/>
                      <a:pt x="16" y="25"/>
                    </a:cubicBezTo>
                    <a:cubicBezTo>
                      <a:pt x="16" y="23"/>
                      <a:pt x="18" y="21"/>
                      <a:pt x="20" y="21"/>
                    </a:cubicBezTo>
                    <a:cubicBezTo>
                      <a:pt x="26" y="21"/>
                      <a:pt x="27" y="32"/>
                      <a:pt x="36" y="32"/>
                    </a:cubicBezTo>
                    <a:cubicBezTo>
                      <a:pt x="40" y="32"/>
                      <a:pt x="43" y="29"/>
                      <a:pt x="43" y="25"/>
                    </a:cubicBezTo>
                    <a:cubicBezTo>
                      <a:pt x="43" y="20"/>
                      <a:pt x="40" y="18"/>
                      <a:pt x="36" y="18"/>
                    </a:cubicBezTo>
                    <a:cubicBezTo>
                      <a:pt x="33" y="18"/>
                      <a:pt x="31" y="18"/>
                      <a:pt x="29" y="20"/>
                    </a:cubicBezTo>
                    <a:cubicBezTo>
                      <a:pt x="30" y="21"/>
                      <a:pt x="31" y="22"/>
                      <a:pt x="32" y="23"/>
                    </a:cubicBezTo>
                    <a:cubicBezTo>
                      <a:pt x="33" y="22"/>
                      <a:pt x="34" y="21"/>
                      <a:pt x="35" y="21"/>
                    </a:cubicBezTo>
                    <a:cubicBezTo>
                      <a:pt x="37" y="21"/>
                      <a:pt x="39" y="23"/>
                      <a:pt x="39" y="25"/>
                    </a:cubicBezTo>
                    <a:cubicBezTo>
                      <a:pt x="39" y="27"/>
                      <a:pt x="37" y="28"/>
                      <a:pt x="35" y="28"/>
                    </a:cubicBezTo>
                    <a:cubicBezTo>
                      <a:pt x="30" y="28"/>
                      <a:pt x="28" y="18"/>
                      <a:pt x="20" y="18"/>
                    </a:cubicBezTo>
                    <a:cubicBezTo>
                      <a:pt x="16" y="18"/>
                      <a:pt x="12" y="20"/>
                      <a:pt x="12" y="25"/>
                    </a:cubicBezTo>
                    <a:cubicBezTo>
                      <a:pt x="12" y="29"/>
                      <a:pt x="16" y="32"/>
                      <a:pt x="20" y="3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4">
              <a:extLst>
                <a:ext uri="{FF2B5EF4-FFF2-40B4-BE49-F238E27FC236}">
                  <a16:creationId xmlns:a16="http://schemas.microsoft.com/office/drawing/2014/main" id="{D32EF4BC-E507-4D15-916A-C2B9E75C756E}"/>
                </a:ext>
              </a:extLst>
            </p:cNvPr>
            <p:cNvGrpSpPr/>
            <p:nvPr/>
          </p:nvGrpSpPr>
          <p:grpSpPr>
            <a:xfrm>
              <a:off x="2509516" y="5503555"/>
              <a:ext cx="3704760" cy="778765"/>
              <a:chOff x="396346" y="3941235"/>
              <a:chExt cx="3704760" cy="778765"/>
            </a:xfrm>
          </p:grpSpPr>
          <p:sp>
            <p:nvSpPr>
              <p:cNvPr id="52" name="Freeform 143">
                <a:extLst>
                  <a:ext uri="{FF2B5EF4-FFF2-40B4-BE49-F238E27FC236}">
                    <a16:creationId xmlns:a16="http://schemas.microsoft.com/office/drawing/2014/main" id="{01059C8C-5C93-4D2E-A3D4-77E62032EB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6346" y="4034538"/>
                <a:ext cx="326099" cy="211678"/>
              </a:xfrm>
              <a:custGeom>
                <a:avLst/>
                <a:gdLst>
                  <a:gd name="T0" fmla="*/ 47 w 48"/>
                  <a:gd name="T1" fmla="*/ 17 h 31"/>
                  <a:gd name="T2" fmla="*/ 24 w 48"/>
                  <a:gd name="T3" fmla="*/ 31 h 31"/>
                  <a:gd name="T4" fmla="*/ 0 w 48"/>
                  <a:gd name="T5" fmla="*/ 17 h 31"/>
                  <a:gd name="T6" fmla="*/ 0 w 48"/>
                  <a:gd name="T7" fmla="*/ 15 h 31"/>
                  <a:gd name="T8" fmla="*/ 0 w 48"/>
                  <a:gd name="T9" fmla="*/ 14 h 31"/>
                  <a:gd name="T10" fmla="*/ 24 w 48"/>
                  <a:gd name="T11" fmla="*/ 0 h 31"/>
                  <a:gd name="T12" fmla="*/ 47 w 48"/>
                  <a:gd name="T13" fmla="*/ 14 h 31"/>
                  <a:gd name="T14" fmla="*/ 48 w 48"/>
                  <a:gd name="T15" fmla="*/ 15 h 31"/>
                  <a:gd name="T16" fmla="*/ 47 w 48"/>
                  <a:gd name="T17" fmla="*/ 17 h 31"/>
                  <a:gd name="T18" fmla="*/ 34 w 48"/>
                  <a:gd name="T19" fmla="*/ 6 h 31"/>
                  <a:gd name="T20" fmla="*/ 36 w 48"/>
                  <a:gd name="T21" fmla="*/ 12 h 31"/>
                  <a:gd name="T22" fmla="*/ 24 w 48"/>
                  <a:gd name="T23" fmla="*/ 24 h 31"/>
                  <a:gd name="T24" fmla="*/ 12 w 48"/>
                  <a:gd name="T25" fmla="*/ 12 h 31"/>
                  <a:gd name="T26" fmla="*/ 13 w 48"/>
                  <a:gd name="T27" fmla="*/ 6 h 31"/>
                  <a:gd name="T28" fmla="*/ 3 w 48"/>
                  <a:gd name="T29" fmla="*/ 15 h 31"/>
                  <a:gd name="T30" fmla="*/ 24 w 48"/>
                  <a:gd name="T31" fmla="*/ 27 h 31"/>
                  <a:gd name="T32" fmla="*/ 44 w 48"/>
                  <a:gd name="T33" fmla="*/ 15 h 31"/>
                  <a:gd name="T34" fmla="*/ 34 w 48"/>
                  <a:gd name="T35" fmla="*/ 6 h 31"/>
                  <a:gd name="T36" fmla="*/ 24 w 48"/>
                  <a:gd name="T37" fmla="*/ 4 h 31"/>
                  <a:gd name="T38" fmla="*/ 15 w 48"/>
                  <a:gd name="T39" fmla="*/ 12 h 31"/>
                  <a:gd name="T40" fmla="*/ 17 w 48"/>
                  <a:gd name="T41" fmla="*/ 13 h 31"/>
                  <a:gd name="T42" fmla="*/ 18 w 48"/>
                  <a:gd name="T43" fmla="*/ 12 h 31"/>
                  <a:gd name="T44" fmla="*/ 24 w 48"/>
                  <a:gd name="T45" fmla="*/ 6 h 31"/>
                  <a:gd name="T46" fmla="*/ 25 w 48"/>
                  <a:gd name="T47" fmla="*/ 5 h 31"/>
                  <a:gd name="T48" fmla="*/ 24 w 48"/>
                  <a:gd name="T49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8" h="31">
                    <a:moveTo>
                      <a:pt x="47" y="17"/>
                    </a:moveTo>
                    <a:cubicBezTo>
                      <a:pt x="42" y="25"/>
                      <a:pt x="33" y="31"/>
                      <a:pt x="24" y="31"/>
                    </a:cubicBezTo>
                    <a:cubicBezTo>
                      <a:pt x="14" y="31"/>
                      <a:pt x="5" y="25"/>
                      <a:pt x="0" y="17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5" y="5"/>
                      <a:pt x="14" y="0"/>
                      <a:pt x="24" y="0"/>
                    </a:cubicBezTo>
                    <a:cubicBezTo>
                      <a:pt x="33" y="0"/>
                      <a:pt x="42" y="5"/>
                      <a:pt x="47" y="14"/>
                    </a:cubicBezTo>
                    <a:cubicBezTo>
                      <a:pt x="47" y="14"/>
                      <a:pt x="48" y="15"/>
                      <a:pt x="48" y="15"/>
                    </a:cubicBezTo>
                    <a:cubicBezTo>
                      <a:pt x="48" y="16"/>
                      <a:pt x="47" y="17"/>
                      <a:pt x="47" y="17"/>
                    </a:cubicBezTo>
                    <a:close/>
                    <a:moveTo>
                      <a:pt x="34" y="6"/>
                    </a:moveTo>
                    <a:cubicBezTo>
                      <a:pt x="35" y="8"/>
                      <a:pt x="36" y="10"/>
                      <a:pt x="36" y="12"/>
                    </a:cubicBezTo>
                    <a:cubicBezTo>
                      <a:pt x="36" y="19"/>
                      <a:pt x="30" y="24"/>
                      <a:pt x="24" y="24"/>
                    </a:cubicBezTo>
                    <a:cubicBezTo>
                      <a:pt x="17" y="24"/>
                      <a:pt x="12" y="19"/>
                      <a:pt x="12" y="12"/>
                    </a:cubicBezTo>
                    <a:cubicBezTo>
                      <a:pt x="12" y="10"/>
                      <a:pt x="12" y="8"/>
                      <a:pt x="13" y="6"/>
                    </a:cubicBezTo>
                    <a:cubicBezTo>
                      <a:pt x="9" y="8"/>
                      <a:pt x="6" y="11"/>
                      <a:pt x="3" y="15"/>
                    </a:cubicBezTo>
                    <a:cubicBezTo>
                      <a:pt x="8" y="22"/>
                      <a:pt x="15" y="27"/>
                      <a:pt x="24" y="27"/>
                    </a:cubicBezTo>
                    <a:cubicBezTo>
                      <a:pt x="32" y="27"/>
                      <a:pt x="40" y="22"/>
                      <a:pt x="44" y="15"/>
                    </a:cubicBezTo>
                    <a:cubicBezTo>
                      <a:pt x="42" y="11"/>
                      <a:pt x="38" y="8"/>
                      <a:pt x="34" y="6"/>
                    </a:cubicBezTo>
                    <a:close/>
                    <a:moveTo>
                      <a:pt x="24" y="4"/>
                    </a:moveTo>
                    <a:cubicBezTo>
                      <a:pt x="19" y="4"/>
                      <a:pt x="15" y="7"/>
                      <a:pt x="15" y="12"/>
                    </a:cubicBezTo>
                    <a:cubicBezTo>
                      <a:pt x="15" y="13"/>
                      <a:pt x="16" y="13"/>
                      <a:pt x="17" y="13"/>
                    </a:cubicBezTo>
                    <a:cubicBezTo>
                      <a:pt x="17" y="13"/>
                      <a:pt x="18" y="13"/>
                      <a:pt x="18" y="12"/>
                    </a:cubicBezTo>
                    <a:cubicBezTo>
                      <a:pt x="18" y="9"/>
                      <a:pt x="21" y="6"/>
                      <a:pt x="24" y="6"/>
                    </a:cubicBezTo>
                    <a:cubicBezTo>
                      <a:pt x="24" y="6"/>
                      <a:pt x="25" y="6"/>
                      <a:pt x="25" y="5"/>
                    </a:cubicBezTo>
                    <a:cubicBezTo>
                      <a:pt x="25" y="4"/>
                      <a:pt x="24" y="4"/>
                      <a:pt x="24" y="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3" name="组合 95">
                <a:extLst>
                  <a:ext uri="{FF2B5EF4-FFF2-40B4-BE49-F238E27FC236}">
                    <a16:creationId xmlns:a16="http://schemas.microsoft.com/office/drawing/2014/main" id="{C10F9F36-92A2-49E7-92D7-EBA59D907FFF}"/>
                  </a:ext>
                </a:extLst>
              </p:cNvPr>
              <p:cNvGrpSpPr/>
              <p:nvPr/>
            </p:nvGrpSpPr>
            <p:grpSpPr>
              <a:xfrm>
                <a:off x="744807" y="3941235"/>
                <a:ext cx="3356299" cy="778765"/>
                <a:chOff x="1147304" y="1194144"/>
                <a:chExt cx="3356299" cy="778765"/>
              </a:xfrm>
            </p:grpSpPr>
            <p:sp>
              <p:nvSpPr>
                <p:cNvPr id="54" name="文本框 2">
                  <a:extLst>
                    <a:ext uri="{FF2B5EF4-FFF2-40B4-BE49-F238E27FC236}">
                      <a16:creationId xmlns:a16="http://schemas.microsoft.com/office/drawing/2014/main" id="{620279CD-3BE3-4FDF-934D-84B56AEA80E0}"/>
                    </a:ext>
                  </a:extLst>
                </p:cNvPr>
                <p:cNvSpPr txBox="1"/>
                <p:nvPr/>
              </p:nvSpPr>
              <p:spPr>
                <a:xfrm>
                  <a:off x="1147304" y="1194144"/>
                  <a:ext cx="33562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buClr>
                      <a:schemeClr val="dk1"/>
                    </a:buClr>
                  </a:pPr>
                  <a:r>
                    <a:rPr lang="ru-RU" sz="20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не </a:t>
                  </a:r>
                  <a:r>
                    <a:rPr lang="ru-RU" sz="20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r>
                    <a:rPr lang="ru-RU" altLang="zh-CN" sz="2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Bebas Neue"/>
                      <a:ea typeface="微软雅黑" pitchFamily="34" charset="-122"/>
                    </a:rPr>
                    <a:t>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1" i="0" u="none" strike="noStrike" kern="1200" cap="none" spc="30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5" name="文本框 3">
                  <a:extLst>
                    <a:ext uri="{FF2B5EF4-FFF2-40B4-BE49-F238E27FC236}">
                      <a16:creationId xmlns:a16="http://schemas.microsoft.com/office/drawing/2014/main" id="{895AF38E-AB65-40B3-B438-F44A5BCB4AA5}"/>
                    </a:ext>
                  </a:extLst>
                </p:cNvPr>
                <p:cNvSpPr txBox="1"/>
                <p:nvPr/>
              </p:nvSpPr>
              <p:spPr>
                <a:xfrm>
                  <a:off x="1159010" y="1702707"/>
                  <a:ext cx="2452418" cy="270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endParaRPr lang="ru-RU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</a:endParaRPr>
                </a:p>
              </p:txBody>
            </p:sp>
            <p:cxnSp>
              <p:nvCxnSpPr>
                <p:cNvPr id="56" name="直接连接符 5">
                  <a:extLst>
                    <a:ext uri="{FF2B5EF4-FFF2-40B4-BE49-F238E27FC236}">
                      <a16:creationId xmlns:a16="http://schemas.microsoft.com/office/drawing/2014/main" id="{235CB6AB-1EDF-4B8A-955D-3790440863C1}"/>
                    </a:ext>
                  </a:extLst>
                </p:cNvPr>
                <p:cNvCxnSpPr/>
                <p:nvPr/>
              </p:nvCxnSpPr>
              <p:spPr>
                <a:xfrm>
                  <a:off x="1213979" y="1595515"/>
                  <a:ext cx="235878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4">
                  <a:extLst>
                    <a:ext uri="{FF2B5EF4-FFF2-40B4-BE49-F238E27FC236}">
                      <a16:creationId xmlns:a16="http://schemas.microsoft.com/office/drawing/2014/main" id="{6E4CCB2B-8048-4A30-AA7A-488E4376B66B}"/>
                    </a:ext>
                  </a:extLst>
                </p:cNvPr>
                <p:cNvCxnSpPr/>
                <p:nvPr/>
              </p:nvCxnSpPr>
              <p:spPr>
                <a:xfrm>
                  <a:off x="1213979" y="1644435"/>
                  <a:ext cx="817523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" name="Group 41">
              <a:extLst>
                <a:ext uri="{FF2B5EF4-FFF2-40B4-BE49-F238E27FC236}">
                  <a16:creationId xmlns:a16="http://schemas.microsoft.com/office/drawing/2014/main" id="{7EDB4F88-14A8-4E81-A066-23165A75BD6E}"/>
                </a:ext>
              </a:extLst>
            </p:cNvPr>
            <p:cNvGrpSpPr/>
            <p:nvPr/>
          </p:nvGrpSpPr>
          <p:grpSpPr>
            <a:xfrm>
              <a:off x="6685316" y="1279861"/>
              <a:ext cx="3485477" cy="449030"/>
              <a:chOff x="8291800" y="1589509"/>
              <a:chExt cx="3485477" cy="449030"/>
            </a:xfrm>
          </p:grpSpPr>
          <p:sp>
            <p:nvSpPr>
              <p:cNvPr id="47" name="Freeform 163">
                <a:extLst>
                  <a:ext uri="{FF2B5EF4-FFF2-40B4-BE49-F238E27FC236}">
                    <a16:creationId xmlns:a16="http://schemas.microsoft.com/office/drawing/2014/main" id="{1BD39DE9-C67F-4279-819A-FA647C5F5F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1800" y="1653289"/>
                <a:ext cx="298748" cy="230613"/>
              </a:xfrm>
              <a:custGeom>
                <a:avLst/>
                <a:gdLst>
                  <a:gd name="T0" fmla="*/ 38 w 48"/>
                  <a:gd name="T1" fmla="*/ 30 h 37"/>
                  <a:gd name="T2" fmla="*/ 30 w 48"/>
                  <a:gd name="T3" fmla="*/ 37 h 37"/>
                  <a:gd name="T4" fmla="*/ 8 w 48"/>
                  <a:gd name="T5" fmla="*/ 37 h 37"/>
                  <a:gd name="T6" fmla="*/ 0 w 48"/>
                  <a:gd name="T7" fmla="*/ 30 h 37"/>
                  <a:gd name="T8" fmla="*/ 0 w 48"/>
                  <a:gd name="T9" fmla="*/ 7 h 37"/>
                  <a:gd name="T10" fmla="*/ 8 w 48"/>
                  <a:gd name="T11" fmla="*/ 0 h 37"/>
                  <a:gd name="T12" fmla="*/ 30 w 48"/>
                  <a:gd name="T13" fmla="*/ 0 h 37"/>
                  <a:gd name="T14" fmla="*/ 33 w 48"/>
                  <a:gd name="T15" fmla="*/ 0 h 37"/>
                  <a:gd name="T16" fmla="*/ 34 w 48"/>
                  <a:gd name="T17" fmla="*/ 1 h 37"/>
                  <a:gd name="T18" fmla="*/ 34 w 48"/>
                  <a:gd name="T19" fmla="*/ 2 h 37"/>
                  <a:gd name="T20" fmla="*/ 32 w 48"/>
                  <a:gd name="T21" fmla="*/ 3 h 37"/>
                  <a:gd name="T22" fmla="*/ 31 w 48"/>
                  <a:gd name="T23" fmla="*/ 3 h 37"/>
                  <a:gd name="T24" fmla="*/ 30 w 48"/>
                  <a:gd name="T25" fmla="*/ 3 h 37"/>
                  <a:gd name="T26" fmla="*/ 8 w 48"/>
                  <a:gd name="T27" fmla="*/ 3 h 37"/>
                  <a:gd name="T28" fmla="*/ 4 w 48"/>
                  <a:gd name="T29" fmla="*/ 7 h 37"/>
                  <a:gd name="T30" fmla="*/ 4 w 48"/>
                  <a:gd name="T31" fmla="*/ 30 h 37"/>
                  <a:gd name="T32" fmla="*/ 8 w 48"/>
                  <a:gd name="T33" fmla="*/ 34 h 37"/>
                  <a:gd name="T34" fmla="*/ 30 w 48"/>
                  <a:gd name="T35" fmla="*/ 34 h 37"/>
                  <a:gd name="T36" fmla="*/ 34 w 48"/>
                  <a:gd name="T37" fmla="*/ 30 h 37"/>
                  <a:gd name="T38" fmla="*/ 34 w 48"/>
                  <a:gd name="T39" fmla="*/ 26 h 37"/>
                  <a:gd name="T40" fmla="*/ 35 w 48"/>
                  <a:gd name="T41" fmla="*/ 26 h 37"/>
                  <a:gd name="T42" fmla="*/ 36 w 48"/>
                  <a:gd name="T43" fmla="*/ 24 h 37"/>
                  <a:gd name="T44" fmla="*/ 37 w 48"/>
                  <a:gd name="T45" fmla="*/ 24 h 37"/>
                  <a:gd name="T46" fmla="*/ 38 w 48"/>
                  <a:gd name="T47" fmla="*/ 25 h 37"/>
                  <a:gd name="T48" fmla="*/ 38 w 48"/>
                  <a:gd name="T49" fmla="*/ 30 h 37"/>
                  <a:gd name="T50" fmla="*/ 43 w 48"/>
                  <a:gd name="T51" fmla="*/ 13 h 37"/>
                  <a:gd name="T52" fmla="*/ 25 w 48"/>
                  <a:gd name="T53" fmla="*/ 31 h 37"/>
                  <a:gd name="T54" fmla="*/ 17 w 48"/>
                  <a:gd name="T55" fmla="*/ 31 h 37"/>
                  <a:gd name="T56" fmla="*/ 17 w 48"/>
                  <a:gd name="T57" fmla="*/ 23 h 37"/>
                  <a:gd name="T58" fmla="*/ 35 w 48"/>
                  <a:gd name="T59" fmla="*/ 5 h 37"/>
                  <a:gd name="T60" fmla="*/ 43 w 48"/>
                  <a:gd name="T61" fmla="*/ 13 h 37"/>
                  <a:gd name="T62" fmla="*/ 27 w 48"/>
                  <a:gd name="T63" fmla="*/ 25 h 37"/>
                  <a:gd name="T64" fmla="*/ 23 w 48"/>
                  <a:gd name="T65" fmla="*/ 21 h 37"/>
                  <a:gd name="T66" fmla="*/ 20 w 48"/>
                  <a:gd name="T67" fmla="*/ 24 h 37"/>
                  <a:gd name="T68" fmla="*/ 20 w 48"/>
                  <a:gd name="T69" fmla="*/ 25 h 37"/>
                  <a:gd name="T70" fmla="*/ 22 w 48"/>
                  <a:gd name="T71" fmla="*/ 25 h 37"/>
                  <a:gd name="T72" fmla="*/ 22 w 48"/>
                  <a:gd name="T73" fmla="*/ 28 h 37"/>
                  <a:gd name="T74" fmla="*/ 24 w 48"/>
                  <a:gd name="T75" fmla="*/ 28 h 37"/>
                  <a:gd name="T76" fmla="*/ 27 w 48"/>
                  <a:gd name="T77" fmla="*/ 25 h 37"/>
                  <a:gd name="T78" fmla="*/ 35 w 48"/>
                  <a:gd name="T79" fmla="*/ 9 h 37"/>
                  <a:gd name="T80" fmla="*/ 25 w 48"/>
                  <a:gd name="T81" fmla="*/ 18 h 37"/>
                  <a:gd name="T82" fmla="*/ 25 w 48"/>
                  <a:gd name="T83" fmla="*/ 19 h 37"/>
                  <a:gd name="T84" fmla="*/ 26 w 48"/>
                  <a:gd name="T85" fmla="*/ 19 h 37"/>
                  <a:gd name="T86" fmla="*/ 36 w 48"/>
                  <a:gd name="T87" fmla="*/ 10 h 37"/>
                  <a:gd name="T88" fmla="*/ 36 w 48"/>
                  <a:gd name="T89" fmla="*/ 9 h 37"/>
                  <a:gd name="T90" fmla="*/ 35 w 48"/>
                  <a:gd name="T91" fmla="*/ 9 h 37"/>
                  <a:gd name="T92" fmla="*/ 45 w 48"/>
                  <a:gd name="T93" fmla="*/ 11 h 37"/>
                  <a:gd name="T94" fmla="*/ 37 w 48"/>
                  <a:gd name="T95" fmla="*/ 3 h 37"/>
                  <a:gd name="T96" fmla="*/ 39 w 48"/>
                  <a:gd name="T97" fmla="*/ 1 h 37"/>
                  <a:gd name="T98" fmla="*/ 43 w 48"/>
                  <a:gd name="T99" fmla="*/ 1 h 37"/>
                  <a:gd name="T100" fmla="*/ 47 w 48"/>
                  <a:gd name="T101" fmla="*/ 5 h 37"/>
                  <a:gd name="T102" fmla="*/ 47 w 48"/>
                  <a:gd name="T103" fmla="*/ 8 h 37"/>
                  <a:gd name="T104" fmla="*/ 45 w 48"/>
                  <a:gd name="T105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37">
                    <a:moveTo>
                      <a:pt x="38" y="30"/>
                    </a:moveTo>
                    <a:cubicBezTo>
                      <a:pt x="38" y="34"/>
                      <a:pt x="34" y="37"/>
                      <a:pt x="30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4" y="37"/>
                      <a:pt x="0" y="34"/>
                      <a:pt x="0" y="3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3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2"/>
                      <a:pt x="34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5"/>
                      <a:pt x="4" y="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8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3" y="34"/>
                      <a:pt x="34" y="32"/>
                      <a:pt x="34" y="30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5" y="26"/>
                      <a:pt x="35" y="26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4"/>
                      <a:pt x="38" y="24"/>
                      <a:pt x="38" y="25"/>
                    </a:cubicBezTo>
                    <a:lnTo>
                      <a:pt x="38" y="30"/>
                    </a:lnTo>
                    <a:close/>
                    <a:moveTo>
                      <a:pt x="43" y="1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35" y="5"/>
                      <a:pt x="35" y="5"/>
                      <a:pt x="35" y="5"/>
                    </a:cubicBezTo>
                    <a:lnTo>
                      <a:pt x="43" y="13"/>
                    </a:lnTo>
                    <a:close/>
                    <a:moveTo>
                      <a:pt x="27" y="25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27" y="25"/>
                    </a:lnTo>
                    <a:close/>
                    <a:moveTo>
                      <a:pt x="35" y="9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5" y="8"/>
                      <a:pt x="35" y="9"/>
                    </a:cubicBezTo>
                    <a:close/>
                    <a:moveTo>
                      <a:pt x="45" y="11"/>
                    </a:moveTo>
                    <a:cubicBezTo>
                      <a:pt x="37" y="3"/>
                      <a:pt x="37" y="3"/>
                      <a:pt x="37" y="3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0" y="0"/>
                      <a:pt x="42" y="0"/>
                      <a:pt x="43" y="1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6"/>
                      <a:pt x="48" y="7"/>
                      <a:pt x="47" y="8"/>
                    </a:cubicBezTo>
                    <a:lnTo>
                      <a:pt x="45" y="11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组合 95">
                <a:extLst>
                  <a:ext uri="{FF2B5EF4-FFF2-40B4-BE49-F238E27FC236}">
                    <a16:creationId xmlns:a16="http://schemas.microsoft.com/office/drawing/2014/main" id="{36FC107F-ECD5-4C70-B1CD-8898F76FE2AE}"/>
                  </a:ext>
                </a:extLst>
              </p:cNvPr>
              <p:cNvGrpSpPr/>
              <p:nvPr/>
            </p:nvGrpSpPr>
            <p:grpSpPr>
              <a:xfrm>
                <a:off x="8420978" y="1589509"/>
                <a:ext cx="3356299" cy="449030"/>
                <a:chOff x="952345" y="1195405"/>
                <a:chExt cx="3356299" cy="449030"/>
              </a:xfrm>
            </p:grpSpPr>
            <p:sp>
              <p:nvSpPr>
                <p:cNvPr id="49" name="文本框 2">
                  <a:extLst>
                    <a:ext uri="{FF2B5EF4-FFF2-40B4-BE49-F238E27FC236}">
                      <a16:creationId xmlns:a16="http://schemas.microsoft.com/office/drawing/2014/main" id="{079A7001-FE4C-4C77-BCB1-574B9F6C94EE}"/>
                    </a:ext>
                  </a:extLst>
                </p:cNvPr>
                <p:cNvSpPr txBox="1"/>
                <p:nvPr/>
              </p:nvSpPr>
              <p:spPr>
                <a:xfrm>
                  <a:off x="952345" y="1195405"/>
                  <a:ext cx="335629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 err="1">
                      <a:solidFill>
                        <a:schemeClr val="accent5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повністю</a:t>
                  </a:r>
                  <a:r>
                    <a:rPr lang="en-US" sz="2000" b="1" dirty="0">
                      <a:solidFill>
                        <a:schemeClr val="accent5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 </a:t>
                  </a:r>
                  <a:r>
                    <a:rPr lang="ru-RU" sz="2000" b="1" dirty="0" err="1">
                      <a:solidFill>
                        <a:schemeClr val="accent5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r>
                    <a:rPr lang="ru-RU" altLang="zh-CN" sz="2000" dirty="0">
                      <a:solidFill>
                        <a:schemeClr val="accent5"/>
                      </a:solidFill>
                      <a:latin typeface="Bebas Neue"/>
                      <a:ea typeface="微软雅黑" pitchFamily="34" charset="-122"/>
                    </a:rPr>
                    <a:t> </a:t>
                  </a:r>
                </a:p>
              </p:txBody>
            </p:sp>
            <p:cxnSp>
              <p:nvCxnSpPr>
                <p:cNvPr id="50" name="直接连接符 5">
                  <a:extLst>
                    <a:ext uri="{FF2B5EF4-FFF2-40B4-BE49-F238E27FC236}">
                      <a16:creationId xmlns:a16="http://schemas.microsoft.com/office/drawing/2014/main" id="{9165FE61-088C-40E8-92AB-641C618E81A5}"/>
                    </a:ext>
                  </a:extLst>
                </p:cNvPr>
                <p:cNvCxnSpPr/>
                <p:nvPr/>
              </p:nvCxnSpPr>
              <p:spPr>
                <a:xfrm>
                  <a:off x="1213979" y="1595515"/>
                  <a:ext cx="235878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4">
                  <a:extLst>
                    <a:ext uri="{FF2B5EF4-FFF2-40B4-BE49-F238E27FC236}">
                      <a16:creationId xmlns:a16="http://schemas.microsoft.com/office/drawing/2014/main" id="{0B44605C-109C-4918-A205-49A5D2236C66}"/>
                    </a:ext>
                  </a:extLst>
                </p:cNvPr>
                <p:cNvCxnSpPr/>
                <p:nvPr/>
              </p:nvCxnSpPr>
              <p:spPr>
                <a:xfrm>
                  <a:off x="1213979" y="1644435"/>
                  <a:ext cx="817523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" name="Group 48">
              <a:extLst>
                <a:ext uri="{FF2B5EF4-FFF2-40B4-BE49-F238E27FC236}">
                  <a16:creationId xmlns:a16="http://schemas.microsoft.com/office/drawing/2014/main" id="{8F415B7C-B622-48EA-A349-835E9844A86D}"/>
                </a:ext>
              </a:extLst>
            </p:cNvPr>
            <p:cNvGrpSpPr/>
            <p:nvPr/>
          </p:nvGrpSpPr>
          <p:grpSpPr>
            <a:xfrm>
              <a:off x="7950972" y="3605028"/>
              <a:ext cx="3673363" cy="778765"/>
              <a:chOff x="8626931" y="3945670"/>
              <a:chExt cx="3673363" cy="778765"/>
            </a:xfrm>
          </p:grpSpPr>
          <p:sp>
            <p:nvSpPr>
              <p:cNvPr id="41" name="Freeform 315">
                <a:extLst>
                  <a:ext uri="{FF2B5EF4-FFF2-40B4-BE49-F238E27FC236}">
                    <a16:creationId xmlns:a16="http://schemas.microsoft.com/office/drawing/2014/main" id="{868E5686-6E9C-4ED6-8D20-241694D7FF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26931" y="4023855"/>
                <a:ext cx="236393" cy="236393"/>
              </a:xfrm>
              <a:custGeom>
                <a:avLst/>
                <a:gdLst>
                  <a:gd name="T0" fmla="*/ 41 w 41"/>
                  <a:gd name="T1" fmla="*/ 34 h 41"/>
                  <a:gd name="T2" fmla="*/ 33 w 41"/>
                  <a:gd name="T3" fmla="*/ 41 h 41"/>
                  <a:gd name="T4" fmla="*/ 8 w 41"/>
                  <a:gd name="T5" fmla="*/ 41 h 41"/>
                  <a:gd name="T6" fmla="*/ 0 w 41"/>
                  <a:gd name="T7" fmla="*/ 34 h 41"/>
                  <a:gd name="T8" fmla="*/ 0 w 41"/>
                  <a:gd name="T9" fmla="*/ 8 h 41"/>
                  <a:gd name="T10" fmla="*/ 8 w 41"/>
                  <a:gd name="T11" fmla="*/ 0 h 41"/>
                  <a:gd name="T12" fmla="*/ 33 w 41"/>
                  <a:gd name="T13" fmla="*/ 0 h 41"/>
                  <a:gd name="T14" fmla="*/ 41 w 41"/>
                  <a:gd name="T15" fmla="*/ 8 h 41"/>
                  <a:gd name="T16" fmla="*/ 41 w 41"/>
                  <a:gd name="T17" fmla="*/ 34 h 41"/>
                  <a:gd name="T18" fmla="*/ 29 w 41"/>
                  <a:gd name="T19" fmla="*/ 20 h 41"/>
                  <a:gd name="T20" fmla="*/ 21 w 41"/>
                  <a:gd name="T21" fmla="*/ 12 h 41"/>
                  <a:gd name="T22" fmla="*/ 7 w 41"/>
                  <a:gd name="T23" fmla="*/ 27 h 41"/>
                  <a:gd name="T24" fmla="*/ 7 w 41"/>
                  <a:gd name="T25" fmla="*/ 34 h 41"/>
                  <a:gd name="T26" fmla="*/ 15 w 41"/>
                  <a:gd name="T27" fmla="*/ 34 h 41"/>
                  <a:gd name="T28" fmla="*/ 29 w 41"/>
                  <a:gd name="T29" fmla="*/ 20 h 41"/>
                  <a:gd name="T30" fmla="*/ 15 w 41"/>
                  <a:gd name="T31" fmla="*/ 30 h 41"/>
                  <a:gd name="T32" fmla="*/ 14 w 41"/>
                  <a:gd name="T33" fmla="*/ 32 h 41"/>
                  <a:gd name="T34" fmla="*/ 12 w 41"/>
                  <a:gd name="T35" fmla="*/ 32 h 41"/>
                  <a:gd name="T36" fmla="*/ 12 w 41"/>
                  <a:gd name="T37" fmla="*/ 29 h 41"/>
                  <a:gd name="T38" fmla="*/ 9 w 41"/>
                  <a:gd name="T39" fmla="*/ 29 h 41"/>
                  <a:gd name="T40" fmla="*/ 9 w 41"/>
                  <a:gd name="T41" fmla="*/ 28 h 41"/>
                  <a:gd name="T42" fmla="*/ 11 w 41"/>
                  <a:gd name="T43" fmla="*/ 26 h 41"/>
                  <a:gd name="T44" fmla="*/ 15 w 41"/>
                  <a:gd name="T45" fmla="*/ 30 h 41"/>
                  <a:gd name="T46" fmla="*/ 22 w 41"/>
                  <a:gd name="T47" fmla="*/ 17 h 41"/>
                  <a:gd name="T48" fmla="*/ 14 w 41"/>
                  <a:gd name="T49" fmla="*/ 24 h 41"/>
                  <a:gd name="T50" fmla="*/ 13 w 41"/>
                  <a:gd name="T51" fmla="*/ 25 h 41"/>
                  <a:gd name="T52" fmla="*/ 13 w 41"/>
                  <a:gd name="T53" fmla="*/ 24 h 41"/>
                  <a:gd name="T54" fmla="*/ 21 w 41"/>
                  <a:gd name="T55" fmla="*/ 16 h 41"/>
                  <a:gd name="T56" fmla="*/ 22 w 41"/>
                  <a:gd name="T57" fmla="*/ 16 h 41"/>
                  <a:gd name="T58" fmla="*/ 22 w 41"/>
                  <a:gd name="T59" fmla="*/ 17 h 41"/>
                  <a:gd name="T60" fmla="*/ 33 w 41"/>
                  <a:gd name="T61" fmla="*/ 16 h 41"/>
                  <a:gd name="T62" fmla="*/ 33 w 41"/>
                  <a:gd name="T63" fmla="*/ 12 h 41"/>
                  <a:gd name="T64" fmla="*/ 29 w 41"/>
                  <a:gd name="T65" fmla="*/ 8 h 41"/>
                  <a:gd name="T66" fmla="*/ 26 w 41"/>
                  <a:gd name="T67" fmla="*/ 8 h 41"/>
                  <a:gd name="T68" fmla="*/ 23 w 41"/>
                  <a:gd name="T69" fmla="*/ 10 h 41"/>
                  <a:gd name="T70" fmla="*/ 31 w 41"/>
                  <a:gd name="T71" fmla="*/ 18 h 41"/>
                  <a:gd name="T72" fmla="*/ 33 w 41"/>
                  <a:gd name="T7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" h="41">
                    <a:moveTo>
                      <a:pt x="41" y="34"/>
                    </a:moveTo>
                    <a:cubicBezTo>
                      <a:pt x="41" y="38"/>
                      <a:pt x="38" y="41"/>
                      <a:pt x="33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4" y="41"/>
                      <a:pt x="0" y="38"/>
                      <a:pt x="0" y="3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8" y="0"/>
                      <a:pt x="41" y="4"/>
                      <a:pt x="41" y="8"/>
                    </a:cubicBezTo>
                    <a:lnTo>
                      <a:pt x="41" y="34"/>
                    </a:lnTo>
                    <a:close/>
                    <a:moveTo>
                      <a:pt x="29" y="20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5" y="34"/>
                      <a:pt x="15" y="34"/>
                      <a:pt x="15" y="34"/>
                    </a:cubicBezTo>
                    <a:lnTo>
                      <a:pt x="29" y="20"/>
                    </a:lnTo>
                    <a:close/>
                    <a:moveTo>
                      <a:pt x="15" y="30"/>
                    </a:moveTo>
                    <a:cubicBezTo>
                      <a:pt x="14" y="32"/>
                      <a:pt x="14" y="32"/>
                      <a:pt x="14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6"/>
                      <a:pt x="11" y="26"/>
                      <a:pt x="11" y="26"/>
                    </a:cubicBezTo>
                    <a:lnTo>
                      <a:pt x="15" y="30"/>
                    </a:lnTo>
                    <a:close/>
                    <a:moveTo>
                      <a:pt x="22" y="17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5"/>
                      <a:pt x="13" y="25"/>
                      <a:pt x="13" y="25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7"/>
                    </a:cubicBezTo>
                    <a:close/>
                    <a:moveTo>
                      <a:pt x="33" y="16"/>
                    </a:moveTo>
                    <a:cubicBezTo>
                      <a:pt x="34" y="15"/>
                      <a:pt x="34" y="13"/>
                      <a:pt x="33" y="12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8" y="7"/>
                      <a:pt x="27" y="7"/>
                      <a:pt x="26" y="8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31" y="18"/>
                      <a:pt x="31" y="18"/>
                      <a:pt x="31" y="18"/>
                    </a:cubicBezTo>
                    <a:lnTo>
                      <a:pt x="33" y="1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组合 95">
                <a:extLst>
                  <a:ext uri="{FF2B5EF4-FFF2-40B4-BE49-F238E27FC236}">
                    <a16:creationId xmlns:a16="http://schemas.microsoft.com/office/drawing/2014/main" id="{62CFE6C3-445F-4C2F-A972-6D84F1ABE0F9}"/>
                  </a:ext>
                </a:extLst>
              </p:cNvPr>
              <p:cNvGrpSpPr/>
              <p:nvPr/>
            </p:nvGrpSpPr>
            <p:grpSpPr>
              <a:xfrm>
                <a:off x="8943995" y="3945670"/>
                <a:ext cx="3356299" cy="778765"/>
                <a:chOff x="1147304" y="1194144"/>
                <a:chExt cx="3356299" cy="778765"/>
              </a:xfrm>
            </p:grpSpPr>
            <p:sp>
              <p:nvSpPr>
                <p:cNvPr id="43" name="文本框 2">
                  <a:extLst>
                    <a:ext uri="{FF2B5EF4-FFF2-40B4-BE49-F238E27FC236}">
                      <a16:creationId xmlns:a16="http://schemas.microsoft.com/office/drawing/2014/main" id="{D4ACAE3F-121A-4589-B273-739D59047CF8}"/>
                    </a:ext>
                  </a:extLst>
                </p:cNvPr>
                <p:cNvSpPr txBox="1"/>
                <p:nvPr/>
              </p:nvSpPr>
              <p:spPr>
                <a:xfrm>
                  <a:off x="1147304" y="1194144"/>
                  <a:ext cx="3356299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 err="1">
                      <a:solidFill>
                        <a:schemeClr val="accent2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нейтральний</a:t>
                  </a:r>
                  <a:endParaRPr lang="en-US" altLang="zh-CN" sz="2000" b="1" dirty="0">
                    <a:solidFill>
                      <a:srgbClr val="C00000"/>
                    </a:solidFill>
                    <a:latin typeface="Bebas Neue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4" name="文本框 3">
                  <a:extLst>
                    <a:ext uri="{FF2B5EF4-FFF2-40B4-BE49-F238E27FC236}">
                      <a16:creationId xmlns:a16="http://schemas.microsoft.com/office/drawing/2014/main" id="{8C691456-507A-43DB-B218-2D242ABAB3A7}"/>
                    </a:ext>
                  </a:extLst>
                </p:cNvPr>
                <p:cNvSpPr txBox="1"/>
                <p:nvPr/>
              </p:nvSpPr>
              <p:spPr>
                <a:xfrm>
                  <a:off x="1159010" y="1702707"/>
                  <a:ext cx="2452418" cy="270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endParaRPr lang="ru-RU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</a:endParaRPr>
                </a:p>
              </p:txBody>
            </p:sp>
            <p:cxnSp>
              <p:nvCxnSpPr>
                <p:cNvPr id="45" name="直接连接符 5">
                  <a:extLst>
                    <a:ext uri="{FF2B5EF4-FFF2-40B4-BE49-F238E27FC236}">
                      <a16:creationId xmlns:a16="http://schemas.microsoft.com/office/drawing/2014/main" id="{CB64E14F-BA17-49E1-8397-2EBDA473FAD2}"/>
                    </a:ext>
                  </a:extLst>
                </p:cNvPr>
                <p:cNvCxnSpPr/>
                <p:nvPr/>
              </p:nvCxnSpPr>
              <p:spPr>
                <a:xfrm>
                  <a:off x="1213979" y="1595515"/>
                  <a:ext cx="235878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54">
                  <a:extLst>
                    <a:ext uri="{FF2B5EF4-FFF2-40B4-BE49-F238E27FC236}">
                      <a16:creationId xmlns:a16="http://schemas.microsoft.com/office/drawing/2014/main" id="{C405B117-BDAA-4768-A0CF-07BEF63EFFBC}"/>
                    </a:ext>
                  </a:extLst>
                </p:cNvPr>
                <p:cNvCxnSpPr/>
                <p:nvPr/>
              </p:nvCxnSpPr>
              <p:spPr>
                <a:xfrm>
                  <a:off x="1213979" y="1644435"/>
                  <a:ext cx="817523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39" y="1706501"/>
            <a:ext cx="2192103" cy="189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0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chemeClr val="bg1"/>
                </a:solidFill>
                <a:latin typeface="Bebas Neue"/>
              </a:rPr>
              <a:t>12.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Наскільки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Ви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задоволені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Вашим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сформованим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рівнем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володіння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усною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письмовою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формою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іноземної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мови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487641" y="2087417"/>
            <a:ext cx="11194945" cy="4478849"/>
            <a:chOff x="487642" y="1227737"/>
            <a:chExt cx="11194945" cy="4478849"/>
          </a:xfrm>
        </p:grpSpPr>
        <p:grpSp>
          <p:nvGrpSpPr>
            <p:cNvPr id="83" name="Group 3">
              <a:extLst>
                <a:ext uri="{FF2B5EF4-FFF2-40B4-BE49-F238E27FC236}">
                  <a16:creationId xmlns:a16="http://schemas.microsoft.com/office/drawing/2014/main" id="{A433F7FC-69B4-4DF4-A180-B2E64A20B4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26089" y="1227737"/>
              <a:ext cx="4554909" cy="4478849"/>
              <a:chOff x="4173735" y="2219339"/>
              <a:chExt cx="4199698" cy="4129570"/>
            </a:xfrm>
          </p:grpSpPr>
          <p:sp>
            <p:nvSpPr>
              <p:cNvPr id="104" name="Freeform 10">
                <a:extLst>
                  <a:ext uri="{FF2B5EF4-FFF2-40B4-BE49-F238E27FC236}">
                    <a16:creationId xmlns:a16="http://schemas.microsoft.com/office/drawing/2014/main" id="{458C40C6-1D9F-4C6D-B459-C862A6B74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735" y="2604774"/>
                <a:ext cx="1283980" cy="3233487"/>
              </a:xfrm>
              <a:custGeom>
                <a:avLst/>
                <a:gdLst>
                  <a:gd name="T0" fmla="*/ 722 w 1195"/>
                  <a:gd name="T1" fmla="*/ 2532 h 2532"/>
                  <a:gd name="T2" fmla="*/ 718 w 1195"/>
                  <a:gd name="T3" fmla="*/ 2530 h 2532"/>
                  <a:gd name="T4" fmla="*/ 0 w 1195"/>
                  <a:gd name="T5" fmla="*/ 1286 h 2532"/>
                  <a:gd name="T6" fmla="*/ 718 w 1195"/>
                  <a:gd name="T7" fmla="*/ 43 h 2532"/>
                  <a:gd name="T8" fmla="*/ 719 w 1195"/>
                  <a:gd name="T9" fmla="*/ 42 h 2532"/>
                  <a:gd name="T10" fmla="*/ 719 w 1195"/>
                  <a:gd name="T11" fmla="*/ 42 h 2532"/>
                  <a:gd name="T12" fmla="*/ 718 w 1195"/>
                  <a:gd name="T13" fmla="*/ 43 h 2532"/>
                  <a:gd name="T14" fmla="*/ 718 w 1195"/>
                  <a:gd name="T15" fmla="*/ 43 h 2532"/>
                  <a:gd name="T16" fmla="*/ 718 w 1195"/>
                  <a:gd name="T17" fmla="*/ 43 h 2532"/>
                  <a:gd name="T18" fmla="*/ 719 w 1195"/>
                  <a:gd name="T19" fmla="*/ 42 h 2532"/>
                  <a:gd name="T20" fmla="*/ 720 w 1195"/>
                  <a:gd name="T21" fmla="*/ 42 h 2532"/>
                  <a:gd name="T22" fmla="*/ 877 w 1195"/>
                  <a:gd name="T23" fmla="*/ 0 h 2532"/>
                  <a:gd name="T24" fmla="*/ 877 w 1195"/>
                  <a:gd name="T25" fmla="*/ 0 h 2532"/>
                  <a:gd name="T26" fmla="*/ 877 w 1195"/>
                  <a:gd name="T27" fmla="*/ 0 h 2532"/>
                  <a:gd name="T28" fmla="*/ 1151 w 1195"/>
                  <a:gd name="T29" fmla="*/ 157 h 2532"/>
                  <a:gd name="T30" fmla="*/ 1151 w 1195"/>
                  <a:gd name="T31" fmla="*/ 158 h 2532"/>
                  <a:gd name="T32" fmla="*/ 1152 w 1195"/>
                  <a:gd name="T33" fmla="*/ 158 h 2532"/>
                  <a:gd name="T34" fmla="*/ 1152 w 1195"/>
                  <a:gd name="T35" fmla="*/ 159 h 2532"/>
                  <a:gd name="T36" fmla="*/ 1152 w 1195"/>
                  <a:gd name="T37" fmla="*/ 159 h 2532"/>
                  <a:gd name="T38" fmla="*/ 1195 w 1195"/>
                  <a:gd name="T39" fmla="*/ 317 h 2532"/>
                  <a:gd name="T40" fmla="*/ 1036 w 1195"/>
                  <a:gd name="T41" fmla="*/ 593 h 2532"/>
                  <a:gd name="T42" fmla="*/ 636 w 1195"/>
                  <a:gd name="T43" fmla="*/ 1286 h 2532"/>
                  <a:gd name="T44" fmla="*/ 636 w 1195"/>
                  <a:gd name="T45" fmla="*/ 1286 h 2532"/>
                  <a:gd name="T46" fmla="*/ 636 w 1195"/>
                  <a:gd name="T47" fmla="*/ 1286 h 2532"/>
                  <a:gd name="T48" fmla="*/ 1033 w 1195"/>
                  <a:gd name="T49" fmla="*/ 1978 h 2532"/>
                  <a:gd name="T50" fmla="*/ 877 w 1195"/>
                  <a:gd name="T51" fmla="*/ 1937 h 2532"/>
                  <a:gd name="T52" fmla="*/ 602 w 1195"/>
                  <a:gd name="T53" fmla="*/ 2096 h 2532"/>
                  <a:gd name="T54" fmla="*/ 559 w 1195"/>
                  <a:gd name="T55" fmla="*/ 2254 h 2532"/>
                  <a:gd name="T56" fmla="*/ 718 w 1195"/>
                  <a:gd name="T57" fmla="*/ 2530 h 2532"/>
                  <a:gd name="T58" fmla="*/ 722 w 1195"/>
                  <a:gd name="T59" fmla="*/ 2532 h 2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95" h="2532">
                    <a:moveTo>
                      <a:pt x="722" y="2532"/>
                    </a:moveTo>
                    <a:cubicBezTo>
                      <a:pt x="721" y="2531"/>
                      <a:pt x="719" y="2530"/>
                      <a:pt x="718" y="2530"/>
                    </a:cubicBezTo>
                    <a:cubicBezTo>
                      <a:pt x="269" y="2270"/>
                      <a:pt x="0" y="1805"/>
                      <a:pt x="0" y="1286"/>
                    </a:cubicBezTo>
                    <a:cubicBezTo>
                      <a:pt x="0" y="767"/>
                      <a:pt x="269" y="302"/>
                      <a:pt x="718" y="43"/>
                    </a:cubicBezTo>
                    <a:cubicBezTo>
                      <a:pt x="718" y="43"/>
                      <a:pt x="718" y="43"/>
                      <a:pt x="719" y="42"/>
                    </a:cubicBezTo>
                    <a:lnTo>
                      <a:pt x="719" y="42"/>
                    </a:lnTo>
                    <a:cubicBezTo>
                      <a:pt x="718" y="43"/>
                      <a:pt x="718" y="43"/>
                      <a:pt x="718" y="43"/>
                    </a:cubicBezTo>
                    <a:lnTo>
                      <a:pt x="718" y="43"/>
                    </a:lnTo>
                    <a:lnTo>
                      <a:pt x="718" y="43"/>
                    </a:lnTo>
                    <a:cubicBezTo>
                      <a:pt x="718" y="43"/>
                      <a:pt x="718" y="43"/>
                      <a:pt x="719" y="42"/>
                    </a:cubicBezTo>
                    <a:cubicBezTo>
                      <a:pt x="719" y="42"/>
                      <a:pt x="720" y="42"/>
                      <a:pt x="720" y="42"/>
                    </a:cubicBezTo>
                    <a:cubicBezTo>
                      <a:pt x="770" y="13"/>
                      <a:pt x="824" y="0"/>
                      <a:pt x="877" y="0"/>
                    </a:cubicBezTo>
                    <a:lnTo>
                      <a:pt x="877" y="0"/>
                    </a:lnTo>
                    <a:lnTo>
                      <a:pt x="877" y="0"/>
                    </a:lnTo>
                    <a:cubicBezTo>
                      <a:pt x="986" y="0"/>
                      <a:pt x="1092" y="56"/>
                      <a:pt x="1151" y="157"/>
                    </a:cubicBezTo>
                    <a:cubicBezTo>
                      <a:pt x="1151" y="157"/>
                      <a:pt x="1151" y="158"/>
                      <a:pt x="1151" y="158"/>
                    </a:cubicBezTo>
                    <a:cubicBezTo>
                      <a:pt x="1152" y="158"/>
                      <a:pt x="1152" y="158"/>
                      <a:pt x="1152" y="158"/>
                    </a:cubicBezTo>
                    <a:cubicBezTo>
                      <a:pt x="1152" y="158"/>
                      <a:pt x="1152" y="159"/>
                      <a:pt x="1152" y="159"/>
                    </a:cubicBezTo>
                    <a:lnTo>
                      <a:pt x="1152" y="159"/>
                    </a:lnTo>
                    <a:cubicBezTo>
                      <a:pt x="1181" y="209"/>
                      <a:pt x="1195" y="263"/>
                      <a:pt x="1195" y="317"/>
                    </a:cubicBezTo>
                    <a:cubicBezTo>
                      <a:pt x="1195" y="427"/>
                      <a:pt x="1138" y="534"/>
                      <a:pt x="1036" y="593"/>
                    </a:cubicBezTo>
                    <a:cubicBezTo>
                      <a:pt x="785" y="738"/>
                      <a:pt x="636" y="997"/>
                      <a:pt x="636" y="1286"/>
                    </a:cubicBezTo>
                    <a:lnTo>
                      <a:pt x="636" y="1286"/>
                    </a:lnTo>
                    <a:lnTo>
                      <a:pt x="636" y="1286"/>
                    </a:lnTo>
                    <a:cubicBezTo>
                      <a:pt x="636" y="1574"/>
                      <a:pt x="784" y="1833"/>
                      <a:pt x="1033" y="1978"/>
                    </a:cubicBezTo>
                    <a:cubicBezTo>
                      <a:pt x="984" y="1950"/>
                      <a:pt x="930" y="1937"/>
                      <a:pt x="877" y="1937"/>
                    </a:cubicBezTo>
                    <a:cubicBezTo>
                      <a:pt x="767" y="1937"/>
                      <a:pt x="661" y="1994"/>
                      <a:pt x="602" y="2096"/>
                    </a:cubicBezTo>
                    <a:cubicBezTo>
                      <a:pt x="573" y="2146"/>
                      <a:pt x="559" y="2200"/>
                      <a:pt x="559" y="2254"/>
                    </a:cubicBezTo>
                    <a:cubicBezTo>
                      <a:pt x="559" y="2364"/>
                      <a:pt x="616" y="2471"/>
                      <a:pt x="718" y="2530"/>
                    </a:cubicBezTo>
                    <a:cubicBezTo>
                      <a:pt x="719" y="2530"/>
                      <a:pt x="721" y="2531"/>
                      <a:pt x="722" y="253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12">
                <a:extLst>
                  <a:ext uri="{FF2B5EF4-FFF2-40B4-BE49-F238E27FC236}">
                    <a16:creationId xmlns:a16="http://schemas.microsoft.com/office/drawing/2014/main" id="{1F8F9E09-73B2-4311-8A0E-847C5429F676}"/>
                  </a:ext>
                </a:extLst>
              </p:cNvPr>
              <p:cNvSpPr>
                <a:spLocks/>
              </p:cNvSpPr>
              <p:nvPr/>
            </p:nvSpPr>
            <p:spPr bwMode="auto">
              <a:xfrm rot="555553">
                <a:off x="4824413" y="4293096"/>
                <a:ext cx="3292475" cy="2055813"/>
              </a:xfrm>
              <a:custGeom>
                <a:avLst/>
                <a:gdLst>
                  <a:gd name="T0" fmla="*/ 877 w 2313"/>
                  <a:gd name="T1" fmla="*/ 1445 h 1445"/>
                  <a:gd name="T2" fmla="*/ 159 w 2313"/>
                  <a:gd name="T3" fmla="*/ 1251 h 1445"/>
                  <a:gd name="T4" fmla="*/ 0 w 2313"/>
                  <a:gd name="T5" fmla="*/ 975 h 1445"/>
                  <a:gd name="T6" fmla="*/ 43 w 2313"/>
                  <a:gd name="T7" fmla="*/ 817 h 1445"/>
                  <a:gd name="T8" fmla="*/ 318 w 2313"/>
                  <a:gd name="T9" fmla="*/ 658 h 1445"/>
                  <a:gd name="T10" fmla="*/ 477 w 2313"/>
                  <a:gd name="T11" fmla="*/ 700 h 1445"/>
                  <a:gd name="T12" fmla="*/ 877 w 2313"/>
                  <a:gd name="T13" fmla="*/ 809 h 1445"/>
                  <a:gd name="T14" fmla="*/ 1277 w 2313"/>
                  <a:gd name="T15" fmla="*/ 700 h 1445"/>
                  <a:gd name="T16" fmla="*/ 1678 w 2313"/>
                  <a:gd name="T17" fmla="*/ 7 h 1445"/>
                  <a:gd name="T18" fmla="*/ 1678 w 2313"/>
                  <a:gd name="T19" fmla="*/ 0 h 1445"/>
                  <a:gd name="T20" fmla="*/ 1678 w 2313"/>
                  <a:gd name="T21" fmla="*/ 7 h 1445"/>
                  <a:gd name="T22" fmla="*/ 1995 w 2313"/>
                  <a:gd name="T23" fmla="*/ 325 h 1445"/>
                  <a:gd name="T24" fmla="*/ 2313 w 2313"/>
                  <a:gd name="T25" fmla="*/ 16 h 1445"/>
                  <a:gd name="T26" fmla="*/ 1595 w 2313"/>
                  <a:gd name="T27" fmla="*/ 1251 h 1445"/>
                  <a:gd name="T28" fmla="*/ 877 w 2313"/>
                  <a:gd name="T29" fmla="*/ 1445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13" h="1445">
                    <a:moveTo>
                      <a:pt x="877" y="1445"/>
                    </a:moveTo>
                    <a:cubicBezTo>
                      <a:pt x="630" y="1445"/>
                      <a:pt x="384" y="1380"/>
                      <a:pt x="159" y="1251"/>
                    </a:cubicBezTo>
                    <a:cubicBezTo>
                      <a:pt x="57" y="1192"/>
                      <a:pt x="0" y="1085"/>
                      <a:pt x="0" y="975"/>
                    </a:cubicBezTo>
                    <a:cubicBezTo>
                      <a:pt x="0" y="921"/>
                      <a:pt x="14" y="867"/>
                      <a:pt x="43" y="817"/>
                    </a:cubicBezTo>
                    <a:cubicBezTo>
                      <a:pt x="102" y="715"/>
                      <a:pt x="208" y="658"/>
                      <a:pt x="318" y="658"/>
                    </a:cubicBezTo>
                    <a:cubicBezTo>
                      <a:pt x="372" y="658"/>
                      <a:pt x="427" y="672"/>
                      <a:pt x="477" y="700"/>
                    </a:cubicBezTo>
                    <a:cubicBezTo>
                      <a:pt x="602" y="773"/>
                      <a:pt x="740" y="809"/>
                      <a:pt x="877" y="809"/>
                    </a:cubicBezTo>
                    <a:cubicBezTo>
                      <a:pt x="1015" y="809"/>
                      <a:pt x="1152" y="773"/>
                      <a:pt x="1277" y="700"/>
                    </a:cubicBezTo>
                    <a:cubicBezTo>
                      <a:pt x="1528" y="556"/>
                      <a:pt x="1678" y="297"/>
                      <a:pt x="1678" y="7"/>
                    </a:cubicBezTo>
                    <a:cubicBezTo>
                      <a:pt x="1678" y="5"/>
                      <a:pt x="1678" y="3"/>
                      <a:pt x="1678" y="0"/>
                    </a:cubicBezTo>
                    <a:cubicBezTo>
                      <a:pt x="1678" y="3"/>
                      <a:pt x="1678" y="5"/>
                      <a:pt x="1678" y="7"/>
                    </a:cubicBezTo>
                    <a:cubicBezTo>
                      <a:pt x="1678" y="183"/>
                      <a:pt x="1820" y="325"/>
                      <a:pt x="1995" y="325"/>
                    </a:cubicBezTo>
                    <a:cubicBezTo>
                      <a:pt x="2168" y="325"/>
                      <a:pt x="2308" y="187"/>
                      <a:pt x="2313" y="16"/>
                    </a:cubicBezTo>
                    <a:cubicBezTo>
                      <a:pt x="2310" y="532"/>
                      <a:pt x="2042" y="993"/>
                      <a:pt x="1595" y="1251"/>
                    </a:cubicBezTo>
                    <a:cubicBezTo>
                      <a:pt x="1370" y="1380"/>
                      <a:pt x="1124" y="1445"/>
                      <a:pt x="877" y="144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4">
                <a:extLst>
                  <a:ext uri="{FF2B5EF4-FFF2-40B4-BE49-F238E27FC236}">
                    <a16:creationId xmlns:a16="http://schemas.microsoft.com/office/drawing/2014/main" id="{EAD2BAEE-A7BA-482A-881D-4FAEB654F6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1380485">
                <a:off x="4770651" y="2219339"/>
                <a:ext cx="3602782" cy="2864395"/>
              </a:xfrm>
              <a:custGeom>
                <a:avLst/>
                <a:gdLst>
                  <a:gd name="T0" fmla="*/ 1836 w 2154"/>
                  <a:gd name="T1" fmla="*/ 1756 h 1756"/>
                  <a:gd name="T2" fmla="*/ 1519 w 2154"/>
                  <a:gd name="T3" fmla="*/ 1438 h 1756"/>
                  <a:gd name="T4" fmla="*/ 1118 w 2154"/>
                  <a:gd name="T5" fmla="*/ 745 h 1756"/>
                  <a:gd name="T6" fmla="*/ 718 w 2154"/>
                  <a:gd name="T7" fmla="*/ 636 h 1756"/>
                  <a:gd name="T8" fmla="*/ 318 w 2154"/>
                  <a:gd name="T9" fmla="*/ 745 h 1756"/>
                  <a:gd name="T10" fmla="*/ 477 w 2154"/>
                  <a:gd name="T11" fmla="*/ 469 h 1756"/>
                  <a:gd name="T12" fmla="*/ 477 w 2154"/>
                  <a:gd name="T13" fmla="*/ 469 h 1756"/>
                  <a:gd name="T14" fmla="*/ 434 w 2154"/>
                  <a:gd name="T15" fmla="*/ 311 h 1756"/>
                  <a:gd name="T16" fmla="*/ 434 w 2154"/>
                  <a:gd name="T17" fmla="*/ 311 h 1756"/>
                  <a:gd name="T18" fmla="*/ 434 w 2154"/>
                  <a:gd name="T19" fmla="*/ 310 h 1756"/>
                  <a:gd name="T20" fmla="*/ 433 w 2154"/>
                  <a:gd name="T21" fmla="*/ 310 h 1756"/>
                  <a:gd name="T22" fmla="*/ 433 w 2154"/>
                  <a:gd name="T23" fmla="*/ 309 h 1756"/>
                  <a:gd name="T24" fmla="*/ 159 w 2154"/>
                  <a:gd name="T25" fmla="*/ 152 h 1756"/>
                  <a:gd name="T26" fmla="*/ 159 w 2154"/>
                  <a:gd name="T27" fmla="*/ 152 h 1756"/>
                  <a:gd name="T28" fmla="*/ 159 w 2154"/>
                  <a:gd name="T29" fmla="*/ 152 h 1756"/>
                  <a:gd name="T30" fmla="*/ 159 w 2154"/>
                  <a:gd name="T31" fmla="*/ 152 h 1756"/>
                  <a:gd name="T32" fmla="*/ 1 w 2154"/>
                  <a:gd name="T33" fmla="*/ 194 h 1756"/>
                  <a:gd name="T34" fmla="*/ 718 w 2154"/>
                  <a:gd name="T35" fmla="*/ 0 h 1756"/>
                  <a:gd name="T36" fmla="*/ 1436 w 2154"/>
                  <a:gd name="T37" fmla="*/ 195 h 1756"/>
                  <a:gd name="T38" fmla="*/ 2154 w 2154"/>
                  <a:gd name="T39" fmla="*/ 1438 h 1756"/>
                  <a:gd name="T40" fmla="*/ 1836 w 2154"/>
                  <a:gd name="T41" fmla="*/ 1756 h 1756"/>
                  <a:gd name="T42" fmla="*/ 0 w 2154"/>
                  <a:gd name="T43" fmla="*/ 195 h 1756"/>
                  <a:gd name="T44" fmla="*/ 1 w 2154"/>
                  <a:gd name="T45" fmla="*/ 194 h 1756"/>
                  <a:gd name="T46" fmla="*/ 0 w 2154"/>
                  <a:gd name="T47" fmla="*/ 195 h 1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54" h="1756">
                    <a:moveTo>
                      <a:pt x="1836" y="1756"/>
                    </a:moveTo>
                    <a:cubicBezTo>
                      <a:pt x="1661" y="1756"/>
                      <a:pt x="1519" y="1614"/>
                      <a:pt x="1519" y="1438"/>
                    </a:cubicBezTo>
                    <a:cubicBezTo>
                      <a:pt x="1519" y="1149"/>
                      <a:pt x="1369" y="890"/>
                      <a:pt x="1118" y="745"/>
                    </a:cubicBezTo>
                    <a:cubicBezTo>
                      <a:pt x="993" y="672"/>
                      <a:pt x="855" y="636"/>
                      <a:pt x="718" y="636"/>
                    </a:cubicBezTo>
                    <a:cubicBezTo>
                      <a:pt x="581" y="636"/>
                      <a:pt x="443" y="672"/>
                      <a:pt x="318" y="745"/>
                    </a:cubicBezTo>
                    <a:cubicBezTo>
                      <a:pt x="420" y="686"/>
                      <a:pt x="477" y="579"/>
                      <a:pt x="477" y="469"/>
                    </a:cubicBezTo>
                    <a:lnTo>
                      <a:pt x="477" y="469"/>
                    </a:lnTo>
                    <a:cubicBezTo>
                      <a:pt x="477" y="415"/>
                      <a:pt x="463" y="361"/>
                      <a:pt x="434" y="311"/>
                    </a:cubicBezTo>
                    <a:lnTo>
                      <a:pt x="434" y="311"/>
                    </a:lnTo>
                    <a:cubicBezTo>
                      <a:pt x="434" y="311"/>
                      <a:pt x="434" y="310"/>
                      <a:pt x="434" y="310"/>
                    </a:cubicBezTo>
                    <a:cubicBezTo>
                      <a:pt x="434" y="310"/>
                      <a:pt x="434" y="310"/>
                      <a:pt x="433" y="310"/>
                    </a:cubicBezTo>
                    <a:cubicBezTo>
                      <a:pt x="433" y="310"/>
                      <a:pt x="433" y="309"/>
                      <a:pt x="433" y="309"/>
                    </a:cubicBezTo>
                    <a:cubicBezTo>
                      <a:pt x="374" y="208"/>
                      <a:pt x="268" y="152"/>
                      <a:pt x="159" y="152"/>
                    </a:cubicBezTo>
                    <a:lnTo>
                      <a:pt x="159" y="152"/>
                    </a:lnTo>
                    <a:lnTo>
                      <a:pt x="159" y="152"/>
                    </a:lnTo>
                    <a:lnTo>
                      <a:pt x="159" y="152"/>
                    </a:lnTo>
                    <a:cubicBezTo>
                      <a:pt x="105" y="152"/>
                      <a:pt x="51" y="166"/>
                      <a:pt x="1" y="194"/>
                    </a:cubicBezTo>
                    <a:cubicBezTo>
                      <a:pt x="225" y="65"/>
                      <a:pt x="472" y="0"/>
                      <a:pt x="718" y="0"/>
                    </a:cubicBezTo>
                    <a:cubicBezTo>
                      <a:pt x="965" y="0"/>
                      <a:pt x="1211" y="65"/>
                      <a:pt x="1436" y="195"/>
                    </a:cubicBezTo>
                    <a:cubicBezTo>
                      <a:pt x="1886" y="454"/>
                      <a:pt x="2154" y="919"/>
                      <a:pt x="2154" y="1438"/>
                    </a:cubicBezTo>
                    <a:cubicBezTo>
                      <a:pt x="2154" y="1614"/>
                      <a:pt x="2012" y="1756"/>
                      <a:pt x="1836" y="1756"/>
                    </a:cubicBezTo>
                    <a:moveTo>
                      <a:pt x="0" y="195"/>
                    </a:moveTo>
                    <a:cubicBezTo>
                      <a:pt x="0" y="195"/>
                      <a:pt x="0" y="195"/>
                      <a:pt x="1" y="194"/>
                    </a:cubicBezTo>
                    <a:cubicBezTo>
                      <a:pt x="0" y="195"/>
                      <a:pt x="0" y="195"/>
                      <a:pt x="0" y="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oup 7">
              <a:extLst>
                <a:ext uri="{FF2B5EF4-FFF2-40B4-BE49-F238E27FC236}">
                  <a16:creationId xmlns:a16="http://schemas.microsoft.com/office/drawing/2014/main" id="{525EF4D6-AEAF-46E0-90CA-98C35E63F6B2}"/>
                </a:ext>
              </a:extLst>
            </p:cNvPr>
            <p:cNvGrpSpPr/>
            <p:nvPr/>
          </p:nvGrpSpPr>
          <p:grpSpPr>
            <a:xfrm>
              <a:off x="8482985" y="1569286"/>
              <a:ext cx="3199602" cy="3379427"/>
              <a:chOff x="-171138" y="1829041"/>
              <a:chExt cx="3457821" cy="3379427"/>
            </a:xfrm>
          </p:grpSpPr>
          <p:grpSp>
            <p:nvGrpSpPr>
              <p:cNvPr id="98" name="Group 8">
                <a:extLst>
                  <a:ext uri="{FF2B5EF4-FFF2-40B4-BE49-F238E27FC236}">
                    <a16:creationId xmlns:a16="http://schemas.microsoft.com/office/drawing/2014/main" id="{27D7AAC4-9F38-48BF-A3AD-9B579F0D007A}"/>
                  </a:ext>
                </a:extLst>
              </p:cNvPr>
              <p:cNvGrpSpPr/>
              <p:nvPr/>
            </p:nvGrpSpPr>
            <p:grpSpPr>
              <a:xfrm>
                <a:off x="-69106" y="1829041"/>
                <a:ext cx="3355789" cy="752565"/>
                <a:chOff x="-69106" y="1829041"/>
                <a:chExt cx="3355789" cy="752565"/>
              </a:xfrm>
            </p:grpSpPr>
            <p:sp>
              <p:nvSpPr>
                <p:cNvPr id="102" name="Rectangle 12">
                  <a:extLst>
                    <a:ext uri="{FF2B5EF4-FFF2-40B4-BE49-F238E27FC236}">
                      <a16:creationId xmlns:a16="http://schemas.microsoft.com/office/drawing/2014/main" id="{462F537A-C903-4185-A4B4-4F3105EDB0E9}"/>
                    </a:ext>
                  </a:extLst>
                </p:cNvPr>
                <p:cNvSpPr/>
                <p:nvPr/>
              </p:nvSpPr>
              <p:spPr>
                <a:xfrm>
                  <a:off x="-69106" y="1829041"/>
                  <a:ext cx="2879314" cy="427746"/>
                </a:xfrm>
                <a:prstGeom prst="rect">
                  <a:avLst/>
                </a:prstGeom>
              </p:spPr>
              <p:txBody>
                <a:bodyPr wrap="square" anchor="b">
                  <a:spAutoFit/>
                </a:bodyPr>
                <a:lstStyle/>
                <a:p>
                  <a:pPr lvl="0">
                    <a:lnSpc>
                      <a:spcPct val="120000"/>
                    </a:lnSpc>
                  </a:pPr>
                  <a:r>
                    <a:rPr lang="en-US" b="1" dirty="0" smtClean="0">
                      <a:latin typeface="Bebas Neue"/>
                      <a:ea typeface="Bebas Neue"/>
                      <a:cs typeface="Bebas Neue"/>
                      <a:sym typeface="Bebas Neue"/>
                    </a:rPr>
                    <a:t>       </a:t>
                  </a:r>
                  <a:r>
                    <a:rPr lang="ru-RU" sz="2000" b="1" dirty="0" err="1" smtClean="0">
                      <a:solidFill>
                        <a:schemeClr val="accent1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endParaRPr lang="ru-RU" sz="2000" b="1" dirty="0">
                    <a:solidFill>
                      <a:schemeClr val="accent1"/>
                    </a:solidFill>
                    <a:latin typeface="Bebas Neue"/>
                    <a:ea typeface="Bebas Neue"/>
                    <a:cs typeface="Bebas Neue"/>
                    <a:sym typeface="Bebas Neue"/>
                  </a:endParaRPr>
                </a:p>
              </p:txBody>
            </p:sp>
            <p:sp>
              <p:nvSpPr>
                <p:cNvPr id="103" name="Rectangle 13">
                  <a:extLst>
                    <a:ext uri="{FF2B5EF4-FFF2-40B4-BE49-F238E27FC236}">
                      <a16:creationId xmlns:a16="http://schemas.microsoft.com/office/drawing/2014/main" id="{9F4A7899-D9E9-4CF8-BE44-2C394752263B}"/>
                    </a:ext>
                  </a:extLst>
                </p:cNvPr>
                <p:cNvSpPr/>
                <p:nvPr/>
              </p:nvSpPr>
              <p:spPr>
                <a:xfrm>
                  <a:off x="407369" y="2273829"/>
                  <a:ext cx="287931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400" dirty="0"/>
                </a:p>
              </p:txBody>
            </p:sp>
          </p:grpSp>
          <p:grpSp>
            <p:nvGrpSpPr>
              <p:cNvPr id="99" name="Group 9">
                <a:extLst>
                  <a:ext uri="{FF2B5EF4-FFF2-40B4-BE49-F238E27FC236}">
                    <a16:creationId xmlns:a16="http://schemas.microsoft.com/office/drawing/2014/main" id="{2BEF3633-11EF-40CC-98F0-D485FF8E930A}"/>
                  </a:ext>
                </a:extLst>
              </p:cNvPr>
              <p:cNvGrpSpPr/>
              <p:nvPr/>
            </p:nvGrpSpPr>
            <p:grpSpPr>
              <a:xfrm>
                <a:off x="-171138" y="4192805"/>
                <a:ext cx="3457821" cy="1015663"/>
                <a:chOff x="-171138" y="1970262"/>
                <a:chExt cx="3457821" cy="1015663"/>
              </a:xfrm>
            </p:grpSpPr>
            <p:sp>
              <p:nvSpPr>
                <p:cNvPr id="100" name="Rectangle 10">
                  <a:extLst>
                    <a:ext uri="{FF2B5EF4-FFF2-40B4-BE49-F238E27FC236}">
                      <a16:creationId xmlns:a16="http://schemas.microsoft.com/office/drawing/2014/main" id="{8FA00A53-7BAA-41AF-B69D-0C0F1BC82E3D}"/>
                    </a:ext>
                  </a:extLst>
                </p:cNvPr>
                <p:cNvSpPr/>
                <p:nvPr/>
              </p:nvSpPr>
              <p:spPr>
                <a:xfrm>
                  <a:off x="-171138" y="1970262"/>
                  <a:ext cx="2879314" cy="1015663"/>
                </a:xfrm>
                <a:prstGeom prst="rect">
                  <a:avLst/>
                </a:prstGeom>
              </p:spPr>
              <p:txBody>
                <a:bodyPr wrap="square" anchor="b">
                  <a:spAutoFit/>
                </a:bodyPr>
                <a:lstStyle/>
                <a:p>
                  <a:pPr lvl="0" algn="r"/>
                  <a:endParaRPr lang="en-US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Bebas Neue"/>
                    <a:ea typeface="Bebas Neue"/>
                    <a:cs typeface="Bebas Neue"/>
                    <a:sym typeface="Bebas Neue"/>
                  </a:endParaRPr>
                </a:p>
                <a:p>
                  <a:pPr lvl="0" algn="r"/>
                  <a:endPara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Bebas Neue"/>
                    <a:ea typeface="Bebas Neue"/>
                    <a:cs typeface="Bebas Neue"/>
                    <a:sym typeface="Bebas Neue"/>
                  </a:endParaRPr>
                </a:p>
                <a:p>
                  <a:pPr lvl="0" algn="r"/>
                  <a:r>
                    <a:rPr lang="ru-RU" sz="20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не </a:t>
                  </a:r>
                  <a:r>
                    <a:rPr lang="ru-RU" sz="2000" b="1" dirty="0" err="1" smtClean="0">
                      <a:solidFill>
                        <a:schemeClr val="accent2">
                          <a:lumMod val="75000"/>
                        </a:schemeClr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endParaRPr lang="en-US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01" name="Rectangle 11">
                  <a:extLst>
                    <a:ext uri="{FF2B5EF4-FFF2-40B4-BE49-F238E27FC236}">
                      <a16:creationId xmlns:a16="http://schemas.microsoft.com/office/drawing/2014/main" id="{810A93CF-7A2D-411E-ADAC-B49AD12A5096}"/>
                    </a:ext>
                  </a:extLst>
                </p:cNvPr>
                <p:cNvSpPr/>
                <p:nvPr/>
              </p:nvSpPr>
              <p:spPr>
                <a:xfrm>
                  <a:off x="407369" y="2273829"/>
                  <a:ext cx="287931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400" dirty="0"/>
                </a:p>
              </p:txBody>
            </p:sp>
          </p:grpSp>
        </p:grpSp>
        <p:pic>
          <p:nvPicPr>
            <p:cNvPr id="85" name="Graphic 14" descr="Fire">
              <a:extLst>
                <a:ext uri="{FF2B5EF4-FFF2-40B4-BE49-F238E27FC236}">
                  <a16:creationId xmlns:a16="http://schemas.microsoft.com/office/drawing/2014/main" id="{AD8F5A01-6F9C-4B0C-A682-DD5339B84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06062" y="4390505"/>
              <a:ext cx="513680" cy="513680"/>
            </a:xfrm>
            <a:prstGeom prst="rect">
              <a:avLst/>
            </a:prstGeom>
          </p:spPr>
        </p:pic>
        <p:pic>
          <p:nvPicPr>
            <p:cNvPr id="86" name="Graphic 15" descr="Rocket">
              <a:extLst>
                <a:ext uri="{FF2B5EF4-FFF2-40B4-BE49-F238E27FC236}">
                  <a16:creationId xmlns:a16="http://schemas.microsoft.com/office/drawing/2014/main" id="{43797080-C954-45B1-B1C3-6E33C2AA6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99110" y="1537678"/>
              <a:ext cx="513680" cy="513680"/>
            </a:xfrm>
            <a:prstGeom prst="rect">
              <a:avLst/>
            </a:prstGeom>
          </p:spPr>
        </p:pic>
        <p:grpSp>
          <p:nvGrpSpPr>
            <p:cNvPr id="87" name="Group 16">
              <a:extLst>
                <a:ext uri="{FF2B5EF4-FFF2-40B4-BE49-F238E27FC236}">
                  <a16:creationId xmlns:a16="http://schemas.microsoft.com/office/drawing/2014/main" id="{9F4B4FAC-D410-4FE6-A247-1362696945F2}"/>
                </a:ext>
              </a:extLst>
            </p:cNvPr>
            <p:cNvGrpSpPr/>
            <p:nvPr/>
          </p:nvGrpSpPr>
          <p:grpSpPr>
            <a:xfrm>
              <a:off x="487642" y="2662366"/>
              <a:ext cx="3237500" cy="765340"/>
              <a:chOff x="407369" y="1816266"/>
              <a:chExt cx="3498779" cy="765340"/>
            </a:xfrm>
          </p:grpSpPr>
          <p:sp>
            <p:nvSpPr>
              <p:cNvPr id="96" name="Rectangle 17">
                <a:extLst>
                  <a:ext uri="{FF2B5EF4-FFF2-40B4-BE49-F238E27FC236}">
                    <a16:creationId xmlns:a16="http://schemas.microsoft.com/office/drawing/2014/main" id="{C6FA90EC-C5AC-46A7-9EBF-691E43F7D45D}"/>
                  </a:ext>
                </a:extLst>
              </p:cNvPr>
              <p:cNvSpPr/>
              <p:nvPr/>
            </p:nvSpPr>
            <p:spPr>
              <a:xfrm>
                <a:off x="1026834" y="1816266"/>
                <a:ext cx="2879314" cy="400110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lvl="0"/>
                <a:r>
                  <a:rPr lang="en-US" sz="2000" b="1" dirty="0" smtClean="0">
                    <a:solidFill>
                      <a:srgbClr val="FFC000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     </a:t>
                </a:r>
                <a:r>
                  <a:rPr lang="ru-RU" sz="2000" b="1" dirty="0" err="1" smtClean="0">
                    <a:solidFill>
                      <a:srgbClr val="0070C0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нейтральний</a:t>
                </a:r>
                <a:endParaRPr lang="ru-RU" sz="2000" dirty="0">
                  <a:solidFill>
                    <a:srgbClr val="0070C0"/>
                  </a:solidFill>
                  <a:latin typeface="Bebas Neue"/>
                </a:endParaRPr>
              </a:p>
            </p:txBody>
          </p:sp>
          <p:sp>
            <p:nvSpPr>
              <p:cNvPr id="97" name="Rectangle 18">
                <a:extLst>
                  <a:ext uri="{FF2B5EF4-FFF2-40B4-BE49-F238E27FC236}">
                    <a16:creationId xmlns:a16="http://schemas.microsoft.com/office/drawing/2014/main" id="{334D9086-A756-4068-94CD-E51E0757A48F}"/>
                  </a:ext>
                </a:extLst>
              </p:cNvPr>
              <p:cNvSpPr/>
              <p:nvPr/>
            </p:nvSpPr>
            <p:spPr>
              <a:xfrm>
                <a:off x="407369" y="2273829"/>
                <a:ext cx="2879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 smtClean="0">
                    <a:latin typeface="arial" panose="020B0604020202020204" pitchFamily="34" charset="0"/>
                  </a:rPr>
                  <a:t>.</a:t>
                </a:r>
                <a:endParaRPr lang="en-US" sz="1400" dirty="0"/>
              </a:p>
            </p:txBody>
          </p:sp>
        </p:grpSp>
        <p:sp>
          <p:nvSpPr>
            <p:cNvPr id="88" name="Oval 19">
              <a:extLst>
                <a:ext uri="{FF2B5EF4-FFF2-40B4-BE49-F238E27FC236}">
                  <a16:creationId xmlns:a16="http://schemas.microsoft.com/office/drawing/2014/main" id="{CEF24632-19A2-4DA8-8DD2-62D799E15DC5}"/>
                </a:ext>
              </a:extLst>
            </p:cNvPr>
            <p:cNvSpPr/>
            <p:nvPr/>
          </p:nvSpPr>
          <p:spPr>
            <a:xfrm>
              <a:off x="5242902" y="2642605"/>
              <a:ext cx="1684426" cy="1689237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3502CC9-4624-4DCC-8B71-8C54AF0A24EA}"/>
                </a:ext>
              </a:extLst>
            </p:cNvPr>
            <p:cNvSpPr txBox="1"/>
            <p:nvPr/>
          </p:nvSpPr>
          <p:spPr>
            <a:xfrm>
              <a:off x="7383042" y="2919206"/>
              <a:ext cx="1417376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45%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8EA5D01-CE87-4A8E-AC43-8010225EBC95}"/>
                </a:ext>
              </a:extLst>
            </p:cNvPr>
            <p:cNvSpPr txBox="1"/>
            <p:nvPr/>
          </p:nvSpPr>
          <p:spPr>
            <a:xfrm>
              <a:off x="4817660" y="4521458"/>
              <a:ext cx="1417376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34%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D5A769F-3D56-4D62-8B92-7EDC7AD7024B}"/>
                </a:ext>
              </a:extLst>
            </p:cNvPr>
            <p:cNvSpPr txBox="1"/>
            <p:nvPr/>
          </p:nvSpPr>
          <p:spPr>
            <a:xfrm>
              <a:off x="4345817" y="1794518"/>
              <a:ext cx="16143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21%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2" name="Graphic 23" descr="Fire">
              <a:extLst>
                <a:ext uri="{FF2B5EF4-FFF2-40B4-BE49-F238E27FC236}">
                  <a16:creationId xmlns:a16="http://schemas.microsoft.com/office/drawing/2014/main" id="{BDAEF7CB-020E-44BD-8FDA-30DD18D06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77540" y="4531350"/>
              <a:ext cx="795528" cy="795528"/>
            </a:xfrm>
            <a:prstGeom prst="rect">
              <a:avLst/>
            </a:prstGeom>
          </p:spPr>
        </p:pic>
        <p:pic>
          <p:nvPicPr>
            <p:cNvPr id="93" name="Graphic 24" descr="Rocket">
              <a:extLst>
                <a:ext uri="{FF2B5EF4-FFF2-40B4-BE49-F238E27FC236}">
                  <a16:creationId xmlns:a16="http://schemas.microsoft.com/office/drawing/2014/main" id="{EB354475-3022-430D-8A0A-28E4A85FF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87514" y="1720116"/>
              <a:ext cx="795528" cy="795528"/>
            </a:xfrm>
            <a:prstGeom prst="rect">
              <a:avLst/>
            </a:prstGeom>
          </p:spPr>
        </p:pic>
        <p:pic>
          <p:nvPicPr>
            <p:cNvPr id="94" name="Graphic 25" descr="Puzzle">
              <a:extLst>
                <a:ext uri="{FF2B5EF4-FFF2-40B4-BE49-F238E27FC236}">
                  <a16:creationId xmlns:a16="http://schemas.microsoft.com/office/drawing/2014/main" id="{CF834230-5ABC-4671-B0D2-2E889A9B9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11462" y="2662366"/>
              <a:ext cx="513680" cy="513680"/>
            </a:xfrm>
            <a:prstGeom prst="rect">
              <a:avLst/>
            </a:prstGeom>
          </p:spPr>
        </p:pic>
        <p:pic>
          <p:nvPicPr>
            <p:cNvPr id="95" name="Graphic 26" descr="Puzzle">
              <a:extLst>
                <a:ext uri="{FF2B5EF4-FFF2-40B4-BE49-F238E27FC236}">
                  <a16:creationId xmlns:a16="http://schemas.microsoft.com/office/drawing/2014/main" id="{8F7361A9-82DF-4169-BE9C-4BA8447BF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022132" y="3128757"/>
              <a:ext cx="795528" cy="795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5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ebas Neue"/>
              </a:rPr>
              <a:t>13.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Наскільки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Ви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задоволені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якістю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викладання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професійно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спрямованих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дисциплін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648303" y="1737893"/>
            <a:ext cx="10013974" cy="4266145"/>
            <a:chOff x="787939" y="1387875"/>
            <a:chExt cx="10013974" cy="4266145"/>
          </a:xfrm>
        </p:grpSpPr>
        <p:grpSp>
          <p:nvGrpSpPr>
            <p:cNvPr id="31" name="그룹 101">
              <a:extLst>
                <a:ext uri="{FF2B5EF4-FFF2-40B4-BE49-F238E27FC236}">
                  <a16:creationId xmlns:a16="http://schemas.microsoft.com/office/drawing/2014/main" id="{A908DC2D-A36A-4A7F-A4D6-A3BBABD8D13C}"/>
                </a:ext>
              </a:extLst>
            </p:cNvPr>
            <p:cNvGrpSpPr/>
            <p:nvPr/>
          </p:nvGrpSpPr>
          <p:grpSpPr>
            <a:xfrm>
              <a:off x="1832147" y="3680589"/>
              <a:ext cx="3892427" cy="827075"/>
              <a:chOff x="1832146" y="1840455"/>
              <a:chExt cx="3892427" cy="827075"/>
            </a:xfrm>
            <a:solidFill>
              <a:schemeClr val="bg1">
                <a:lumMod val="75000"/>
              </a:schemeClr>
            </a:solidFill>
          </p:grpSpPr>
          <p:sp>
            <p:nvSpPr>
              <p:cNvPr id="77" name="Round Same Side Corner Rectangle 8">
                <a:extLst>
                  <a:ext uri="{FF2B5EF4-FFF2-40B4-BE49-F238E27FC236}">
                    <a16:creationId xmlns:a16="http://schemas.microsoft.com/office/drawing/2014/main" id="{1A01B555-A9E6-4A53-9E54-FE4187B5656D}"/>
                  </a:ext>
                </a:extLst>
              </p:cNvPr>
              <p:cNvSpPr/>
              <p:nvPr/>
            </p:nvSpPr>
            <p:spPr>
              <a:xfrm>
                <a:off x="1832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8" name="Round Same Side Corner Rectangle 8">
                <a:extLst>
                  <a:ext uri="{FF2B5EF4-FFF2-40B4-BE49-F238E27FC236}">
                    <a16:creationId xmlns:a16="http://schemas.microsoft.com/office/drawing/2014/main" id="{D41C463A-0F05-438B-A15F-9405C8392319}"/>
                  </a:ext>
                </a:extLst>
              </p:cNvPr>
              <p:cNvSpPr/>
              <p:nvPr/>
            </p:nvSpPr>
            <p:spPr>
              <a:xfrm>
                <a:off x="2229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9" name="Round Same Side Corner Rectangle 8">
                <a:extLst>
                  <a:ext uri="{FF2B5EF4-FFF2-40B4-BE49-F238E27FC236}">
                    <a16:creationId xmlns:a16="http://schemas.microsoft.com/office/drawing/2014/main" id="{A39CE52F-718D-43E3-95CE-C2AAFF192AE2}"/>
                  </a:ext>
                </a:extLst>
              </p:cNvPr>
              <p:cNvSpPr/>
              <p:nvPr/>
            </p:nvSpPr>
            <p:spPr>
              <a:xfrm>
                <a:off x="2627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80" name="Round Same Side Corner Rectangle 8">
                <a:extLst>
                  <a:ext uri="{FF2B5EF4-FFF2-40B4-BE49-F238E27FC236}">
                    <a16:creationId xmlns:a16="http://schemas.microsoft.com/office/drawing/2014/main" id="{93905BE8-13C4-4420-B234-2E9BAC125A19}"/>
                  </a:ext>
                </a:extLst>
              </p:cNvPr>
              <p:cNvSpPr/>
              <p:nvPr/>
            </p:nvSpPr>
            <p:spPr>
              <a:xfrm>
                <a:off x="3024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81" name="Round Same Side Corner Rectangle 8">
                <a:extLst>
                  <a:ext uri="{FF2B5EF4-FFF2-40B4-BE49-F238E27FC236}">
                    <a16:creationId xmlns:a16="http://schemas.microsoft.com/office/drawing/2014/main" id="{5C52C68F-FA86-47CA-A3EB-8499DBD72E3D}"/>
                  </a:ext>
                </a:extLst>
              </p:cNvPr>
              <p:cNvSpPr/>
              <p:nvPr/>
            </p:nvSpPr>
            <p:spPr>
              <a:xfrm>
                <a:off x="34225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07" name="Round Same Side Corner Rectangle 8">
                <a:extLst>
                  <a:ext uri="{FF2B5EF4-FFF2-40B4-BE49-F238E27FC236}">
                    <a16:creationId xmlns:a16="http://schemas.microsoft.com/office/drawing/2014/main" id="{01892CCF-A61F-424C-A633-B494C80CB7A9}"/>
                  </a:ext>
                </a:extLst>
              </p:cNvPr>
              <p:cNvSpPr/>
              <p:nvPr/>
            </p:nvSpPr>
            <p:spPr>
              <a:xfrm>
                <a:off x="3820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08" name="Round Same Side Corner Rectangle 8">
                <a:extLst>
                  <a:ext uri="{FF2B5EF4-FFF2-40B4-BE49-F238E27FC236}">
                    <a16:creationId xmlns:a16="http://schemas.microsoft.com/office/drawing/2014/main" id="{BA3B04BE-E7E0-4DB8-A444-FA27FFA8862B}"/>
                  </a:ext>
                </a:extLst>
              </p:cNvPr>
              <p:cNvSpPr/>
              <p:nvPr/>
            </p:nvSpPr>
            <p:spPr>
              <a:xfrm>
                <a:off x="4217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09" name="Round Same Side Corner Rectangle 8">
                <a:extLst>
                  <a:ext uri="{FF2B5EF4-FFF2-40B4-BE49-F238E27FC236}">
                    <a16:creationId xmlns:a16="http://schemas.microsoft.com/office/drawing/2014/main" id="{38B11529-6501-4521-8D14-50AE31BF1DDD}"/>
                  </a:ext>
                </a:extLst>
              </p:cNvPr>
              <p:cNvSpPr/>
              <p:nvPr/>
            </p:nvSpPr>
            <p:spPr>
              <a:xfrm>
                <a:off x="4615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10" name="Round Same Side Corner Rectangle 8">
                <a:extLst>
                  <a:ext uri="{FF2B5EF4-FFF2-40B4-BE49-F238E27FC236}">
                    <a16:creationId xmlns:a16="http://schemas.microsoft.com/office/drawing/2014/main" id="{8C5DC27E-66D9-4B9E-8934-66BF0A19567F}"/>
                  </a:ext>
                </a:extLst>
              </p:cNvPr>
              <p:cNvSpPr/>
              <p:nvPr/>
            </p:nvSpPr>
            <p:spPr>
              <a:xfrm>
                <a:off x="5012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11" name="Round Same Side Corner Rectangle 8">
                <a:extLst>
                  <a:ext uri="{FF2B5EF4-FFF2-40B4-BE49-F238E27FC236}">
                    <a16:creationId xmlns:a16="http://schemas.microsoft.com/office/drawing/2014/main" id="{E397030C-D8C4-4797-9603-D3EEB472BC96}"/>
                  </a:ext>
                </a:extLst>
              </p:cNvPr>
              <p:cNvSpPr/>
              <p:nvPr/>
            </p:nvSpPr>
            <p:spPr>
              <a:xfrm>
                <a:off x="5410543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</p:grpSp>
        <p:grpSp>
          <p:nvGrpSpPr>
            <p:cNvPr id="32" name="그룹 90">
              <a:extLst>
                <a:ext uri="{FF2B5EF4-FFF2-40B4-BE49-F238E27FC236}">
                  <a16:creationId xmlns:a16="http://schemas.microsoft.com/office/drawing/2014/main" id="{C49F0A73-6A09-451F-AE17-CD113356C9B8}"/>
                </a:ext>
              </a:extLst>
            </p:cNvPr>
            <p:cNvGrpSpPr/>
            <p:nvPr/>
          </p:nvGrpSpPr>
          <p:grpSpPr>
            <a:xfrm>
              <a:off x="1832147" y="2534232"/>
              <a:ext cx="3892427" cy="827075"/>
              <a:chOff x="1832146" y="1840455"/>
              <a:chExt cx="3892427" cy="827075"/>
            </a:xfrm>
            <a:solidFill>
              <a:schemeClr val="bg1">
                <a:lumMod val="75000"/>
              </a:schemeClr>
            </a:solidFill>
          </p:grpSpPr>
          <p:sp>
            <p:nvSpPr>
              <p:cNvPr id="67" name="Round Same Side Corner Rectangle 8">
                <a:extLst>
                  <a:ext uri="{FF2B5EF4-FFF2-40B4-BE49-F238E27FC236}">
                    <a16:creationId xmlns:a16="http://schemas.microsoft.com/office/drawing/2014/main" id="{0D3C6724-F3B2-41CC-ACB6-E62260096A43}"/>
                  </a:ext>
                </a:extLst>
              </p:cNvPr>
              <p:cNvSpPr/>
              <p:nvPr/>
            </p:nvSpPr>
            <p:spPr>
              <a:xfrm>
                <a:off x="1832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8" name="Round Same Side Corner Rectangle 8">
                <a:extLst>
                  <a:ext uri="{FF2B5EF4-FFF2-40B4-BE49-F238E27FC236}">
                    <a16:creationId xmlns:a16="http://schemas.microsoft.com/office/drawing/2014/main" id="{71ED05C2-E868-4345-8F53-3C5BDBB1F274}"/>
                  </a:ext>
                </a:extLst>
              </p:cNvPr>
              <p:cNvSpPr/>
              <p:nvPr/>
            </p:nvSpPr>
            <p:spPr>
              <a:xfrm>
                <a:off x="2229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9" name="Round Same Side Corner Rectangle 8">
                <a:extLst>
                  <a:ext uri="{FF2B5EF4-FFF2-40B4-BE49-F238E27FC236}">
                    <a16:creationId xmlns:a16="http://schemas.microsoft.com/office/drawing/2014/main" id="{4D1A1CEC-2247-4F7D-8B7D-C8A31DDEDB78}"/>
                  </a:ext>
                </a:extLst>
              </p:cNvPr>
              <p:cNvSpPr/>
              <p:nvPr/>
            </p:nvSpPr>
            <p:spPr>
              <a:xfrm>
                <a:off x="2627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0" name="Round Same Side Corner Rectangle 8">
                <a:extLst>
                  <a:ext uri="{FF2B5EF4-FFF2-40B4-BE49-F238E27FC236}">
                    <a16:creationId xmlns:a16="http://schemas.microsoft.com/office/drawing/2014/main" id="{DBF0BBC2-A235-4A42-92DE-8D986A5A4C1F}"/>
                  </a:ext>
                </a:extLst>
              </p:cNvPr>
              <p:cNvSpPr/>
              <p:nvPr/>
            </p:nvSpPr>
            <p:spPr>
              <a:xfrm>
                <a:off x="3024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1" name="Round Same Side Corner Rectangle 8">
                <a:extLst>
                  <a:ext uri="{FF2B5EF4-FFF2-40B4-BE49-F238E27FC236}">
                    <a16:creationId xmlns:a16="http://schemas.microsoft.com/office/drawing/2014/main" id="{5E00C79F-F6DA-425F-B9A1-33AB829707E5}"/>
                  </a:ext>
                </a:extLst>
              </p:cNvPr>
              <p:cNvSpPr/>
              <p:nvPr/>
            </p:nvSpPr>
            <p:spPr>
              <a:xfrm>
                <a:off x="34225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2" name="Round Same Side Corner Rectangle 8">
                <a:extLst>
                  <a:ext uri="{FF2B5EF4-FFF2-40B4-BE49-F238E27FC236}">
                    <a16:creationId xmlns:a16="http://schemas.microsoft.com/office/drawing/2014/main" id="{0D61BDCA-CFD0-46EB-BAA1-84E0432765CA}"/>
                  </a:ext>
                </a:extLst>
              </p:cNvPr>
              <p:cNvSpPr/>
              <p:nvPr/>
            </p:nvSpPr>
            <p:spPr>
              <a:xfrm>
                <a:off x="3820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3" name="Round Same Side Corner Rectangle 8">
                <a:extLst>
                  <a:ext uri="{FF2B5EF4-FFF2-40B4-BE49-F238E27FC236}">
                    <a16:creationId xmlns:a16="http://schemas.microsoft.com/office/drawing/2014/main" id="{058E6C32-7EC9-465C-9B48-15E2524157D5}"/>
                  </a:ext>
                </a:extLst>
              </p:cNvPr>
              <p:cNvSpPr/>
              <p:nvPr/>
            </p:nvSpPr>
            <p:spPr>
              <a:xfrm>
                <a:off x="4217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4" name="Round Same Side Corner Rectangle 8">
                <a:extLst>
                  <a:ext uri="{FF2B5EF4-FFF2-40B4-BE49-F238E27FC236}">
                    <a16:creationId xmlns:a16="http://schemas.microsoft.com/office/drawing/2014/main" id="{27A21FA6-CE68-4B5E-B898-506A5652E01F}"/>
                  </a:ext>
                </a:extLst>
              </p:cNvPr>
              <p:cNvSpPr/>
              <p:nvPr/>
            </p:nvSpPr>
            <p:spPr>
              <a:xfrm>
                <a:off x="4615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5" name="Round Same Side Corner Rectangle 8">
                <a:extLst>
                  <a:ext uri="{FF2B5EF4-FFF2-40B4-BE49-F238E27FC236}">
                    <a16:creationId xmlns:a16="http://schemas.microsoft.com/office/drawing/2014/main" id="{6EB3A8D2-5143-469E-A80C-25B57139990C}"/>
                  </a:ext>
                </a:extLst>
              </p:cNvPr>
              <p:cNvSpPr/>
              <p:nvPr/>
            </p:nvSpPr>
            <p:spPr>
              <a:xfrm>
                <a:off x="5012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76" name="Round Same Side Corner Rectangle 8">
                <a:extLst>
                  <a:ext uri="{FF2B5EF4-FFF2-40B4-BE49-F238E27FC236}">
                    <a16:creationId xmlns:a16="http://schemas.microsoft.com/office/drawing/2014/main" id="{CCAB275D-EAAE-4BF8-8026-368E671A29D9}"/>
                  </a:ext>
                </a:extLst>
              </p:cNvPr>
              <p:cNvSpPr/>
              <p:nvPr/>
            </p:nvSpPr>
            <p:spPr>
              <a:xfrm>
                <a:off x="5410543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</p:grpSp>
        <p:grpSp>
          <p:nvGrpSpPr>
            <p:cNvPr id="33" name="그룹 112">
              <a:extLst>
                <a:ext uri="{FF2B5EF4-FFF2-40B4-BE49-F238E27FC236}">
                  <a16:creationId xmlns:a16="http://schemas.microsoft.com/office/drawing/2014/main" id="{16FB677E-5FDB-4CE9-A557-09CACED88328}"/>
                </a:ext>
              </a:extLst>
            </p:cNvPr>
            <p:cNvGrpSpPr/>
            <p:nvPr/>
          </p:nvGrpSpPr>
          <p:grpSpPr>
            <a:xfrm>
              <a:off x="1832147" y="4826945"/>
              <a:ext cx="3892427" cy="827075"/>
              <a:chOff x="1832146" y="1840455"/>
              <a:chExt cx="3892427" cy="827075"/>
            </a:xfrm>
            <a:solidFill>
              <a:schemeClr val="bg1">
                <a:lumMod val="75000"/>
              </a:schemeClr>
            </a:solidFill>
          </p:grpSpPr>
          <p:sp>
            <p:nvSpPr>
              <p:cNvPr id="57" name="Round Same Side Corner Rectangle 8">
                <a:extLst>
                  <a:ext uri="{FF2B5EF4-FFF2-40B4-BE49-F238E27FC236}">
                    <a16:creationId xmlns:a16="http://schemas.microsoft.com/office/drawing/2014/main" id="{84CC9696-CB70-4B4F-A7AE-5738FD4E408D}"/>
                  </a:ext>
                </a:extLst>
              </p:cNvPr>
              <p:cNvSpPr/>
              <p:nvPr/>
            </p:nvSpPr>
            <p:spPr>
              <a:xfrm>
                <a:off x="1832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8" name="Round Same Side Corner Rectangle 8">
                <a:extLst>
                  <a:ext uri="{FF2B5EF4-FFF2-40B4-BE49-F238E27FC236}">
                    <a16:creationId xmlns:a16="http://schemas.microsoft.com/office/drawing/2014/main" id="{9B8AAC0A-24F5-47CA-A4F6-970E46AF8A66}"/>
                  </a:ext>
                </a:extLst>
              </p:cNvPr>
              <p:cNvSpPr/>
              <p:nvPr/>
            </p:nvSpPr>
            <p:spPr>
              <a:xfrm>
                <a:off x="2229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9" name="Round Same Side Corner Rectangle 8">
                <a:extLst>
                  <a:ext uri="{FF2B5EF4-FFF2-40B4-BE49-F238E27FC236}">
                    <a16:creationId xmlns:a16="http://schemas.microsoft.com/office/drawing/2014/main" id="{B448A570-30F6-416C-9755-1FF94EDA0959}"/>
                  </a:ext>
                </a:extLst>
              </p:cNvPr>
              <p:cNvSpPr/>
              <p:nvPr/>
            </p:nvSpPr>
            <p:spPr>
              <a:xfrm>
                <a:off x="2627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0" name="Round Same Side Corner Rectangle 8">
                <a:extLst>
                  <a:ext uri="{FF2B5EF4-FFF2-40B4-BE49-F238E27FC236}">
                    <a16:creationId xmlns:a16="http://schemas.microsoft.com/office/drawing/2014/main" id="{E61AE0D4-A3E6-4370-8204-C23FC2F57903}"/>
                  </a:ext>
                </a:extLst>
              </p:cNvPr>
              <p:cNvSpPr/>
              <p:nvPr/>
            </p:nvSpPr>
            <p:spPr>
              <a:xfrm>
                <a:off x="3024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1" name="Round Same Side Corner Rectangle 8">
                <a:extLst>
                  <a:ext uri="{FF2B5EF4-FFF2-40B4-BE49-F238E27FC236}">
                    <a16:creationId xmlns:a16="http://schemas.microsoft.com/office/drawing/2014/main" id="{8E3F2508-9298-49D0-AC83-7AB95AF5F8FE}"/>
                  </a:ext>
                </a:extLst>
              </p:cNvPr>
              <p:cNvSpPr/>
              <p:nvPr/>
            </p:nvSpPr>
            <p:spPr>
              <a:xfrm>
                <a:off x="34225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2" name="Round Same Side Corner Rectangle 8">
                <a:extLst>
                  <a:ext uri="{FF2B5EF4-FFF2-40B4-BE49-F238E27FC236}">
                    <a16:creationId xmlns:a16="http://schemas.microsoft.com/office/drawing/2014/main" id="{1C5E551F-D3FF-4D43-BFC8-128DB4437630}"/>
                  </a:ext>
                </a:extLst>
              </p:cNvPr>
              <p:cNvSpPr/>
              <p:nvPr/>
            </p:nvSpPr>
            <p:spPr>
              <a:xfrm>
                <a:off x="3820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3" name="Round Same Side Corner Rectangle 8">
                <a:extLst>
                  <a:ext uri="{FF2B5EF4-FFF2-40B4-BE49-F238E27FC236}">
                    <a16:creationId xmlns:a16="http://schemas.microsoft.com/office/drawing/2014/main" id="{A2625222-7587-44FE-A6CC-A8052688F605}"/>
                  </a:ext>
                </a:extLst>
              </p:cNvPr>
              <p:cNvSpPr/>
              <p:nvPr/>
            </p:nvSpPr>
            <p:spPr>
              <a:xfrm>
                <a:off x="4217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4" name="Round Same Side Corner Rectangle 8">
                <a:extLst>
                  <a:ext uri="{FF2B5EF4-FFF2-40B4-BE49-F238E27FC236}">
                    <a16:creationId xmlns:a16="http://schemas.microsoft.com/office/drawing/2014/main" id="{E5ACA2B1-D3D5-4D51-A089-8CD8BB9EF604}"/>
                  </a:ext>
                </a:extLst>
              </p:cNvPr>
              <p:cNvSpPr/>
              <p:nvPr/>
            </p:nvSpPr>
            <p:spPr>
              <a:xfrm>
                <a:off x="4615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5" name="Round Same Side Corner Rectangle 8">
                <a:extLst>
                  <a:ext uri="{FF2B5EF4-FFF2-40B4-BE49-F238E27FC236}">
                    <a16:creationId xmlns:a16="http://schemas.microsoft.com/office/drawing/2014/main" id="{49BDF1A4-3D03-445B-9646-2E91FC4B2E0E}"/>
                  </a:ext>
                </a:extLst>
              </p:cNvPr>
              <p:cNvSpPr/>
              <p:nvPr/>
            </p:nvSpPr>
            <p:spPr>
              <a:xfrm>
                <a:off x="5012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66" name="Round Same Side Corner Rectangle 8">
                <a:extLst>
                  <a:ext uri="{FF2B5EF4-FFF2-40B4-BE49-F238E27FC236}">
                    <a16:creationId xmlns:a16="http://schemas.microsoft.com/office/drawing/2014/main" id="{47D0483C-9E65-4D70-8CA9-5848DE0A2A3F}"/>
                  </a:ext>
                </a:extLst>
              </p:cNvPr>
              <p:cNvSpPr/>
              <p:nvPr/>
            </p:nvSpPr>
            <p:spPr>
              <a:xfrm>
                <a:off x="5410543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</p:grpSp>
        <p:grpSp>
          <p:nvGrpSpPr>
            <p:cNvPr id="34" name="그룹 64">
              <a:extLst>
                <a:ext uri="{FF2B5EF4-FFF2-40B4-BE49-F238E27FC236}">
                  <a16:creationId xmlns:a16="http://schemas.microsoft.com/office/drawing/2014/main" id="{8A9A57F5-1072-4CC7-9768-A985528BA4A0}"/>
                </a:ext>
              </a:extLst>
            </p:cNvPr>
            <p:cNvGrpSpPr/>
            <p:nvPr/>
          </p:nvGrpSpPr>
          <p:grpSpPr>
            <a:xfrm>
              <a:off x="1832147" y="1387875"/>
              <a:ext cx="3892427" cy="827075"/>
              <a:chOff x="1832146" y="1840455"/>
              <a:chExt cx="3892427" cy="827075"/>
            </a:xfrm>
            <a:solidFill>
              <a:schemeClr val="bg1">
                <a:lumMod val="75000"/>
              </a:schemeClr>
            </a:solidFill>
          </p:grpSpPr>
          <p:sp>
            <p:nvSpPr>
              <p:cNvPr id="47" name="Round Same Side Corner Rectangle 8">
                <a:extLst>
                  <a:ext uri="{FF2B5EF4-FFF2-40B4-BE49-F238E27FC236}">
                    <a16:creationId xmlns:a16="http://schemas.microsoft.com/office/drawing/2014/main" id="{9A1473B6-CB4A-42AE-8AAF-95E7E11D0E9E}"/>
                  </a:ext>
                </a:extLst>
              </p:cNvPr>
              <p:cNvSpPr/>
              <p:nvPr/>
            </p:nvSpPr>
            <p:spPr>
              <a:xfrm>
                <a:off x="1832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48" name="Round Same Side Corner Rectangle 8">
                <a:extLst>
                  <a:ext uri="{FF2B5EF4-FFF2-40B4-BE49-F238E27FC236}">
                    <a16:creationId xmlns:a16="http://schemas.microsoft.com/office/drawing/2014/main" id="{CABE5468-8551-46B2-8A8D-A74798F2B0BE}"/>
                  </a:ext>
                </a:extLst>
              </p:cNvPr>
              <p:cNvSpPr/>
              <p:nvPr/>
            </p:nvSpPr>
            <p:spPr>
              <a:xfrm>
                <a:off x="2229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49" name="Round Same Side Corner Rectangle 8">
                <a:extLst>
                  <a:ext uri="{FF2B5EF4-FFF2-40B4-BE49-F238E27FC236}">
                    <a16:creationId xmlns:a16="http://schemas.microsoft.com/office/drawing/2014/main" id="{D7FB04B9-FE9E-4727-ABD3-BBD714605EE9}"/>
                  </a:ext>
                </a:extLst>
              </p:cNvPr>
              <p:cNvSpPr/>
              <p:nvPr/>
            </p:nvSpPr>
            <p:spPr>
              <a:xfrm>
                <a:off x="2627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0" name="Round Same Side Corner Rectangle 8">
                <a:extLst>
                  <a:ext uri="{FF2B5EF4-FFF2-40B4-BE49-F238E27FC236}">
                    <a16:creationId xmlns:a16="http://schemas.microsoft.com/office/drawing/2014/main" id="{A05A6070-4651-4B87-B27D-C9D87123ECFA}"/>
                  </a:ext>
                </a:extLst>
              </p:cNvPr>
              <p:cNvSpPr/>
              <p:nvPr/>
            </p:nvSpPr>
            <p:spPr>
              <a:xfrm>
                <a:off x="3024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1" name="Round Same Side Corner Rectangle 8">
                <a:extLst>
                  <a:ext uri="{FF2B5EF4-FFF2-40B4-BE49-F238E27FC236}">
                    <a16:creationId xmlns:a16="http://schemas.microsoft.com/office/drawing/2014/main" id="{6E17C603-1D30-4BA1-B619-4E1791813326}"/>
                  </a:ext>
                </a:extLst>
              </p:cNvPr>
              <p:cNvSpPr/>
              <p:nvPr/>
            </p:nvSpPr>
            <p:spPr>
              <a:xfrm>
                <a:off x="34225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2" name="Round Same Side Corner Rectangle 8">
                <a:extLst>
                  <a:ext uri="{FF2B5EF4-FFF2-40B4-BE49-F238E27FC236}">
                    <a16:creationId xmlns:a16="http://schemas.microsoft.com/office/drawing/2014/main" id="{ACD85B48-84E1-45BA-8C86-8A3E7C9085F1}"/>
                  </a:ext>
                </a:extLst>
              </p:cNvPr>
              <p:cNvSpPr/>
              <p:nvPr/>
            </p:nvSpPr>
            <p:spPr>
              <a:xfrm>
                <a:off x="38201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3" name="Round Same Side Corner Rectangle 8">
                <a:extLst>
                  <a:ext uri="{FF2B5EF4-FFF2-40B4-BE49-F238E27FC236}">
                    <a16:creationId xmlns:a16="http://schemas.microsoft.com/office/drawing/2014/main" id="{8F4145A9-D800-4F6C-A6E7-E9D8AE66903E}"/>
                  </a:ext>
                </a:extLst>
              </p:cNvPr>
              <p:cNvSpPr/>
              <p:nvPr/>
            </p:nvSpPr>
            <p:spPr>
              <a:xfrm>
                <a:off x="42177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4" name="Round Same Side Corner Rectangle 8">
                <a:extLst>
                  <a:ext uri="{FF2B5EF4-FFF2-40B4-BE49-F238E27FC236}">
                    <a16:creationId xmlns:a16="http://schemas.microsoft.com/office/drawing/2014/main" id="{037F8D2C-57FF-43FC-8AD8-D03108D8F701}"/>
                  </a:ext>
                </a:extLst>
              </p:cNvPr>
              <p:cNvSpPr/>
              <p:nvPr/>
            </p:nvSpPr>
            <p:spPr>
              <a:xfrm>
                <a:off x="46153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Round Same Side Corner Rectangle 8">
                <a:extLst>
                  <a:ext uri="{FF2B5EF4-FFF2-40B4-BE49-F238E27FC236}">
                    <a16:creationId xmlns:a16="http://schemas.microsoft.com/office/drawing/2014/main" id="{193E797A-DAB6-4F38-BEAF-DE10E60A7403}"/>
                  </a:ext>
                </a:extLst>
              </p:cNvPr>
              <p:cNvSpPr/>
              <p:nvPr/>
            </p:nvSpPr>
            <p:spPr>
              <a:xfrm>
                <a:off x="5012946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56" name="Round Same Side Corner Rectangle 8">
                <a:extLst>
                  <a:ext uri="{FF2B5EF4-FFF2-40B4-BE49-F238E27FC236}">
                    <a16:creationId xmlns:a16="http://schemas.microsoft.com/office/drawing/2014/main" id="{C6F2B559-DF28-4496-B72F-FFCFFF25E0FE}"/>
                  </a:ext>
                </a:extLst>
              </p:cNvPr>
              <p:cNvSpPr/>
              <p:nvPr/>
            </p:nvSpPr>
            <p:spPr>
              <a:xfrm>
                <a:off x="5410543" y="1840455"/>
                <a:ext cx="314030" cy="827075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A51D99-7A19-49B0-9BC4-8AC0F5FC6E03}"/>
                </a:ext>
              </a:extLst>
            </p:cNvPr>
            <p:cNvSpPr txBox="1"/>
            <p:nvPr/>
          </p:nvSpPr>
          <p:spPr>
            <a:xfrm>
              <a:off x="787939" y="5009649"/>
              <a:ext cx="8730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</a:t>
              </a:r>
              <a:r>
                <a:rPr lang="en-US" altLang="ko-KR" sz="2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%</a:t>
              </a:r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9C60AB9-7BFA-4AB1-9F91-582CC8CAD507}"/>
                </a:ext>
              </a:extLst>
            </p:cNvPr>
            <p:cNvSpPr txBox="1"/>
            <p:nvPr/>
          </p:nvSpPr>
          <p:spPr>
            <a:xfrm>
              <a:off x="787939" y="3863293"/>
              <a:ext cx="8730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5</a:t>
              </a:r>
              <a:r>
                <a:rPr lang="en-US" altLang="ko-KR" sz="2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%</a:t>
              </a:r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1000F9-A02B-4B19-B829-2FE3C1F1C902}"/>
                </a:ext>
              </a:extLst>
            </p:cNvPr>
            <p:cNvSpPr txBox="1"/>
            <p:nvPr/>
          </p:nvSpPr>
          <p:spPr>
            <a:xfrm>
              <a:off x="787939" y="2716937"/>
              <a:ext cx="8730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13</a:t>
              </a:r>
              <a:r>
                <a:rPr lang="en-US" altLang="ko-KR" sz="2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%</a:t>
              </a:r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C556C77-2E0C-4AB6-BAB7-6EADF95913B3}"/>
                </a:ext>
              </a:extLst>
            </p:cNvPr>
            <p:cNvSpPr txBox="1"/>
            <p:nvPr/>
          </p:nvSpPr>
          <p:spPr>
            <a:xfrm>
              <a:off x="787939" y="1570579"/>
              <a:ext cx="8730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81</a:t>
              </a:r>
              <a:r>
                <a:rPr lang="en-US" altLang="ko-KR" sz="2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%</a:t>
              </a:r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9" name="Round Same Side Corner Rectangle 11">
              <a:extLst>
                <a:ext uri="{FF2B5EF4-FFF2-40B4-BE49-F238E27FC236}">
                  <a16:creationId xmlns:a16="http://schemas.microsoft.com/office/drawing/2014/main" id="{E89C7069-8679-464D-AA41-071FE4338024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6437248" y="2746572"/>
              <a:ext cx="458058" cy="389032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0" name="Rounded Rectangle 27">
              <a:extLst>
                <a:ext uri="{FF2B5EF4-FFF2-40B4-BE49-F238E27FC236}">
                  <a16:creationId xmlns:a16="http://schemas.microsoft.com/office/drawing/2014/main" id="{AD282DDE-B186-4154-B47F-53936B22008A}"/>
                </a:ext>
              </a:extLst>
            </p:cNvPr>
            <p:cNvSpPr/>
            <p:nvPr/>
          </p:nvSpPr>
          <p:spPr>
            <a:xfrm>
              <a:off x="6465939" y="1647523"/>
              <a:ext cx="400679" cy="307776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4A3FA42B-A856-4584-A08E-5E43A7BE9512}"/>
                </a:ext>
              </a:extLst>
            </p:cNvPr>
            <p:cNvSpPr/>
            <p:nvPr/>
          </p:nvSpPr>
          <p:spPr>
            <a:xfrm>
              <a:off x="6438337" y="3926878"/>
              <a:ext cx="455880" cy="299611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2" name="Oval 21">
              <a:extLst>
                <a:ext uri="{FF2B5EF4-FFF2-40B4-BE49-F238E27FC236}">
                  <a16:creationId xmlns:a16="http://schemas.microsoft.com/office/drawing/2014/main" id="{C29272BC-7213-45D3-ADFF-3B683F378C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5402" y="5017761"/>
              <a:ext cx="441753" cy="44544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3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DD9A64F9-A787-44B7-A1CF-1E321670A9D7}"/>
                </a:ext>
              </a:extLst>
            </p:cNvPr>
            <p:cNvSpPr txBox="1"/>
            <p:nvPr/>
          </p:nvSpPr>
          <p:spPr>
            <a:xfrm>
              <a:off x="7103803" y="5001954"/>
              <a:ext cx="3698110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buClr>
                  <a:schemeClr val="dk1"/>
                </a:buClr>
              </a:pPr>
              <a:r>
                <a:rPr lang="ru-RU" sz="2000" b="1" dirty="0">
                  <a:solidFill>
                    <a:schemeClr val="accent4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 </a:t>
              </a:r>
              <a:r>
                <a:rPr lang="ru-RU" sz="2000" b="1" dirty="0" err="1">
                  <a:solidFill>
                    <a:schemeClr val="accent4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endParaRPr lang="ru-RU" sz="2000" dirty="0">
                <a:solidFill>
                  <a:schemeClr val="accent4"/>
                </a:solidFill>
                <a:latin typeface="Bebas Neue"/>
              </a:endParaRPr>
            </a:p>
            <a:p>
              <a:endPara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4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8691EB50-11EC-477A-9648-DD043BF13CEF}"/>
                </a:ext>
              </a:extLst>
            </p:cNvPr>
            <p:cNvSpPr txBox="1"/>
            <p:nvPr/>
          </p:nvSpPr>
          <p:spPr>
            <a:xfrm>
              <a:off x="7103803" y="3832516"/>
              <a:ext cx="3698110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ru-RU" sz="2000" b="1" dirty="0" err="1">
                  <a:solidFill>
                    <a:schemeClr val="bg2">
                      <a:lumMod val="75000"/>
                      <a:lumOff val="25000"/>
                    </a:schemeClr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нейтральний</a:t>
              </a:r>
              <a:endPara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Bebas Neue"/>
              </a:endParaRPr>
            </a:p>
            <a:p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5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D743D86B-3120-4619-A875-9C6E69DD621D}"/>
                </a:ext>
              </a:extLst>
            </p:cNvPr>
            <p:cNvSpPr txBox="1"/>
            <p:nvPr/>
          </p:nvSpPr>
          <p:spPr>
            <a:xfrm>
              <a:off x="7103803" y="2716937"/>
              <a:ext cx="3698110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2000" b="1" dirty="0" err="1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 </a:t>
              </a:r>
            </a:p>
          </p:txBody>
        </p:sp>
        <p:sp>
          <p:nvSpPr>
            <p:cNvPr id="46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710846DA-6D34-4086-9F37-C1CF485598E2}"/>
                </a:ext>
              </a:extLst>
            </p:cNvPr>
            <p:cNvSpPr txBox="1"/>
            <p:nvPr/>
          </p:nvSpPr>
          <p:spPr>
            <a:xfrm>
              <a:off x="7103803" y="1647523"/>
              <a:ext cx="3698110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ru-RU" sz="2000" b="1" dirty="0" err="1">
                  <a:solidFill>
                    <a:schemeClr val="accen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повністю</a:t>
              </a:r>
              <a:r>
                <a:rPr lang="en-US" sz="2000" b="1" dirty="0">
                  <a:solidFill>
                    <a:schemeClr val="accen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</a:t>
              </a:r>
              <a:r>
                <a:rPr lang="ru-RU" sz="2000" b="1" dirty="0" err="1">
                  <a:solidFill>
                    <a:schemeClr val="accen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2000" dirty="0">
                  <a:solidFill>
                    <a:schemeClr val="accent1"/>
                  </a:solidFill>
                  <a:latin typeface="Bebas Neue"/>
                  <a:ea typeface="微软雅黑" pitchFamily="34" charset="-122"/>
                </a:rPr>
                <a:t> </a:t>
              </a:r>
            </a:p>
            <a:p>
              <a:endPara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Bebas Neue"/>
              </a:rPr>
              <a:t>14. </a:t>
            </a:r>
            <a:r>
              <a:rPr lang="ru-RU" sz="4000" dirty="0" err="1">
                <a:solidFill>
                  <a:schemeClr val="accent5">
                    <a:lumMod val="75000"/>
                  </a:schemeClr>
                </a:solidFill>
                <a:latin typeface="Bebas Neue"/>
              </a:rPr>
              <a:t>Наскільки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Bebas Neue"/>
              </a:rPr>
              <a:t> Ви </a:t>
            </a:r>
            <a:r>
              <a:rPr lang="ru-RU" sz="4000" dirty="0" err="1">
                <a:solidFill>
                  <a:schemeClr val="accent5">
                    <a:lumMod val="75000"/>
                  </a:schemeClr>
                </a:solidFill>
                <a:latin typeface="Bebas Neue"/>
              </a:rPr>
              <a:t>задоволені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accent5">
                    <a:lumMod val="75000"/>
                  </a:schemeClr>
                </a:solidFill>
                <a:latin typeface="Bebas Neue"/>
              </a:rPr>
              <a:t>організацією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Bebas Neue"/>
              </a:rPr>
              <a:t> та </a:t>
            </a:r>
            <a:r>
              <a:rPr lang="ru-RU" sz="4000" dirty="0" err="1">
                <a:solidFill>
                  <a:schemeClr val="accent5">
                    <a:lumMod val="75000"/>
                  </a:schemeClr>
                </a:solidFill>
                <a:latin typeface="Bebas Neue"/>
              </a:rPr>
              <a:t>місцем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accent5">
                    <a:lumMod val="75000"/>
                  </a:schemeClr>
                </a:solidFill>
                <a:latin typeface="Bebas Neue"/>
              </a:rPr>
              <a:t>проходження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Bebas Neue"/>
              </a:rPr>
              <a:t> практики?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accent5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82" name="Group 104"/>
          <p:cNvGrpSpPr/>
          <p:nvPr/>
        </p:nvGrpSpPr>
        <p:grpSpPr>
          <a:xfrm>
            <a:off x="903271" y="1876780"/>
            <a:ext cx="10384690" cy="4490558"/>
            <a:chOff x="358986" y="1059934"/>
            <a:chExt cx="7847869" cy="3608396"/>
          </a:xfrm>
          <a:effectLst/>
        </p:grpSpPr>
        <p:sp>
          <p:nvSpPr>
            <p:cNvPr id="83" name="椭圆 2"/>
            <p:cNvSpPr/>
            <p:nvPr/>
          </p:nvSpPr>
          <p:spPr>
            <a:xfrm>
              <a:off x="1242016" y="4328416"/>
              <a:ext cx="6727568" cy="33991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50000"/>
                    <a:alpha val="0"/>
                  </a:schemeClr>
                </a:gs>
                <a:gs pos="54000">
                  <a:srgbClr val="7F7F7F">
                    <a:alpha val="64000"/>
                  </a:srgbClr>
                </a:gs>
                <a:gs pos="0">
                  <a:schemeClr val="bg1">
                    <a:lumMod val="50000"/>
                    <a:alpha val="64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84" name="圆角矩形 4"/>
            <p:cNvSpPr/>
            <p:nvPr/>
          </p:nvSpPr>
          <p:spPr>
            <a:xfrm>
              <a:off x="1066941" y="1059934"/>
              <a:ext cx="7139914" cy="3435749"/>
            </a:xfrm>
            <a:prstGeom prst="roundRect">
              <a:avLst>
                <a:gd name="adj" fmla="val 5470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12700" dir="2700000" algn="tl" rotWithShape="0">
                <a:prstClr val="black">
                  <a:alpha val="40000"/>
                </a:prstClr>
              </a:outerShdw>
              <a:reflection blurRad="6350" stA="50000" endA="300" endPos="90000" dist="889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grpSp>
          <p:nvGrpSpPr>
            <p:cNvPr id="85" name="组合 5"/>
            <p:cNvGrpSpPr/>
            <p:nvPr/>
          </p:nvGrpSpPr>
          <p:grpSpPr>
            <a:xfrm>
              <a:off x="5365922" y="1410487"/>
              <a:ext cx="568508" cy="397384"/>
              <a:chOff x="6308671" y="2037322"/>
              <a:chExt cx="757913" cy="529967"/>
            </a:xfrm>
          </p:grpSpPr>
          <p:sp>
            <p:nvSpPr>
              <p:cNvPr id="178" name="任意多边形 6"/>
              <p:cNvSpPr/>
              <p:nvPr/>
            </p:nvSpPr>
            <p:spPr>
              <a:xfrm>
                <a:off x="6423476" y="2037322"/>
                <a:ext cx="533889" cy="528698"/>
              </a:xfrm>
              <a:custGeom>
                <a:avLst/>
                <a:gdLst>
                  <a:gd name="connsiteX0" fmla="*/ 264349 w 946333"/>
                  <a:gd name="connsiteY0" fmla="*/ 0 h 528698"/>
                  <a:gd name="connsiteX1" fmla="*/ 946333 w 946333"/>
                  <a:gd name="connsiteY1" fmla="*/ 0 h 528698"/>
                  <a:gd name="connsiteX2" fmla="*/ 946333 w 946333"/>
                  <a:gd name="connsiteY2" fmla="*/ 528698 h 528698"/>
                  <a:gd name="connsiteX3" fmla="*/ 264349 w 946333"/>
                  <a:gd name="connsiteY3" fmla="*/ 528698 h 528698"/>
                  <a:gd name="connsiteX4" fmla="*/ 0 w 946333"/>
                  <a:gd name="connsiteY4" fmla="*/ 264349 h 528698"/>
                  <a:gd name="connsiteX5" fmla="*/ 264349 w 946333"/>
                  <a:gd name="connsiteY5" fmla="*/ 0 h 5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6333" h="528698">
                    <a:moveTo>
                      <a:pt x="264349" y="0"/>
                    </a:moveTo>
                    <a:lnTo>
                      <a:pt x="946333" y="0"/>
                    </a:lnTo>
                    <a:lnTo>
                      <a:pt x="946333" y="528698"/>
                    </a:lnTo>
                    <a:lnTo>
                      <a:pt x="264349" y="528698"/>
                    </a:lnTo>
                    <a:cubicBezTo>
                      <a:pt x="118353" y="528698"/>
                      <a:pt x="0" y="410345"/>
                      <a:pt x="0" y="264349"/>
                    </a:cubicBezTo>
                    <a:cubicBezTo>
                      <a:pt x="0" y="118353"/>
                      <a:pt x="118353" y="0"/>
                      <a:pt x="264349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任意多边形 7"/>
              <p:cNvSpPr/>
              <p:nvPr/>
            </p:nvSpPr>
            <p:spPr>
              <a:xfrm>
                <a:off x="6308671" y="2051431"/>
                <a:ext cx="693487" cy="515858"/>
              </a:xfrm>
              <a:custGeom>
                <a:avLst/>
                <a:gdLst>
                  <a:gd name="connsiteX0" fmla="*/ 264349 w 946333"/>
                  <a:gd name="connsiteY0" fmla="*/ 0 h 528698"/>
                  <a:gd name="connsiteX1" fmla="*/ 946333 w 946333"/>
                  <a:gd name="connsiteY1" fmla="*/ 0 h 528698"/>
                  <a:gd name="connsiteX2" fmla="*/ 946333 w 946333"/>
                  <a:gd name="connsiteY2" fmla="*/ 528698 h 528698"/>
                  <a:gd name="connsiteX3" fmla="*/ 264349 w 946333"/>
                  <a:gd name="connsiteY3" fmla="*/ 528698 h 528698"/>
                  <a:gd name="connsiteX4" fmla="*/ 0 w 946333"/>
                  <a:gd name="connsiteY4" fmla="*/ 264349 h 528698"/>
                  <a:gd name="connsiteX5" fmla="*/ 264349 w 946333"/>
                  <a:gd name="connsiteY5" fmla="*/ 0 h 5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6333" h="528698">
                    <a:moveTo>
                      <a:pt x="264349" y="0"/>
                    </a:moveTo>
                    <a:lnTo>
                      <a:pt x="946333" y="0"/>
                    </a:lnTo>
                    <a:lnTo>
                      <a:pt x="946333" y="528698"/>
                    </a:lnTo>
                    <a:lnTo>
                      <a:pt x="264349" y="528698"/>
                    </a:lnTo>
                    <a:cubicBezTo>
                      <a:pt x="118353" y="528698"/>
                      <a:pt x="0" y="410345"/>
                      <a:pt x="0" y="264349"/>
                    </a:cubicBezTo>
                    <a:cubicBezTo>
                      <a:pt x="0" y="118353"/>
                      <a:pt x="118353" y="0"/>
                      <a:pt x="264349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80" name="Group 41"/>
              <p:cNvGrpSpPr>
                <a:grpSpLocks noChangeAspect="1"/>
              </p:cNvGrpSpPr>
              <p:nvPr/>
            </p:nvGrpSpPr>
            <p:grpSpPr bwMode="auto">
              <a:xfrm>
                <a:off x="6782487" y="2134869"/>
                <a:ext cx="284097" cy="347774"/>
                <a:chOff x="3783" y="2089"/>
                <a:chExt cx="116" cy="142"/>
              </a:xfrm>
              <a:solidFill>
                <a:schemeClr val="bg1"/>
              </a:solidFill>
              <a:effectLst/>
            </p:grpSpPr>
            <p:sp>
              <p:nvSpPr>
                <p:cNvPr id="181" name="Freeform 42"/>
                <p:cNvSpPr>
                  <a:spLocks/>
                </p:cNvSpPr>
                <p:nvPr/>
              </p:nvSpPr>
              <p:spPr bwMode="auto">
                <a:xfrm>
                  <a:off x="3791" y="2221"/>
                  <a:ext cx="20" cy="10"/>
                </a:xfrm>
                <a:custGeom>
                  <a:avLst/>
                  <a:gdLst>
                    <a:gd name="T0" fmla="*/ 8 w 8"/>
                    <a:gd name="T1" fmla="*/ 0 h 4"/>
                    <a:gd name="T2" fmla="*/ 1 w 8"/>
                    <a:gd name="T3" fmla="*/ 0 h 4"/>
                    <a:gd name="T4" fmla="*/ 0 w 8"/>
                    <a:gd name="T5" fmla="*/ 0 h 4"/>
                    <a:gd name="T6" fmla="*/ 0 w 8"/>
                    <a:gd name="T7" fmla="*/ 4 h 4"/>
                    <a:gd name="T8" fmla="*/ 1 w 8"/>
                    <a:gd name="T9" fmla="*/ 4 h 4"/>
                    <a:gd name="T10" fmla="*/ 8 w 8"/>
                    <a:gd name="T11" fmla="*/ 4 h 4"/>
                    <a:gd name="T12" fmla="*/ 8 w 8"/>
                    <a:gd name="T13" fmla="*/ 4 h 4"/>
                    <a:gd name="T14" fmla="*/ 8 w 8"/>
                    <a:gd name="T15" fmla="*/ 0 h 4"/>
                    <a:gd name="T16" fmla="*/ 8 w 8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4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1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  <p:sp>
              <p:nvSpPr>
                <p:cNvPr id="182" name="Freeform 43"/>
                <p:cNvSpPr>
                  <a:spLocks/>
                </p:cNvSpPr>
                <p:nvPr/>
              </p:nvSpPr>
              <p:spPr bwMode="auto">
                <a:xfrm>
                  <a:off x="3818" y="2208"/>
                  <a:ext cx="23" cy="23"/>
                </a:xfrm>
                <a:custGeom>
                  <a:avLst/>
                  <a:gdLst>
                    <a:gd name="T0" fmla="*/ 8 w 9"/>
                    <a:gd name="T1" fmla="*/ 0 h 9"/>
                    <a:gd name="T2" fmla="*/ 1 w 9"/>
                    <a:gd name="T3" fmla="*/ 0 h 9"/>
                    <a:gd name="T4" fmla="*/ 0 w 9"/>
                    <a:gd name="T5" fmla="*/ 1 h 9"/>
                    <a:gd name="T6" fmla="*/ 0 w 9"/>
                    <a:gd name="T7" fmla="*/ 9 h 9"/>
                    <a:gd name="T8" fmla="*/ 1 w 9"/>
                    <a:gd name="T9" fmla="*/ 9 h 9"/>
                    <a:gd name="T10" fmla="*/ 8 w 9"/>
                    <a:gd name="T11" fmla="*/ 9 h 9"/>
                    <a:gd name="T12" fmla="*/ 9 w 9"/>
                    <a:gd name="T13" fmla="*/ 9 h 9"/>
                    <a:gd name="T14" fmla="*/ 9 w 9"/>
                    <a:gd name="T15" fmla="*/ 1 h 9"/>
                    <a:gd name="T16" fmla="*/ 8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1" y="9"/>
                        <a:pt x="1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9" y="9"/>
                        <a:pt x="9" y="9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  <p:sp>
              <p:nvSpPr>
                <p:cNvPr id="183" name="Freeform 44"/>
                <p:cNvSpPr>
                  <a:spLocks/>
                </p:cNvSpPr>
                <p:nvPr/>
              </p:nvSpPr>
              <p:spPr bwMode="auto">
                <a:xfrm>
                  <a:off x="3849" y="2184"/>
                  <a:ext cx="20" cy="47"/>
                </a:xfrm>
                <a:custGeom>
                  <a:avLst/>
                  <a:gdLst>
                    <a:gd name="T0" fmla="*/ 7 w 8"/>
                    <a:gd name="T1" fmla="*/ 0 h 19"/>
                    <a:gd name="T2" fmla="*/ 0 w 8"/>
                    <a:gd name="T3" fmla="*/ 0 h 19"/>
                    <a:gd name="T4" fmla="*/ 0 w 8"/>
                    <a:gd name="T5" fmla="*/ 1 h 19"/>
                    <a:gd name="T6" fmla="*/ 0 w 8"/>
                    <a:gd name="T7" fmla="*/ 19 h 19"/>
                    <a:gd name="T8" fmla="*/ 0 w 8"/>
                    <a:gd name="T9" fmla="*/ 19 h 19"/>
                    <a:gd name="T10" fmla="*/ 7 w 8"/>
                    <a:gd name="T11" fmla="*/ 19 h 19"/>
                    <a:gd name="T12" fmla="*/ 8 w 8"/>
                    <a:gd name="T13" fmla="*/ 19 h 19"/>
                    <a:gd name="T14" fmla="*/ 8 w 8"/>
                    <a:gd name="T15" fmla="*/ 1 h 19"/>
                    <a:gd name="T16" fmla="*/ 7 w 8"/>
                    <a:gd name="T1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  <p:sp>
              <p:nvSpPr>
                <p:cNvPr id="184" name="Freeform 45"/>
                <p:cNvSpPr>
                  <a:spLocks/>
                </p:cNvSpPr>
                <p:nvPr/>
              </p:nvSpPr>
              <p:spPr bwMode="auto">
                <a:xfrm>
                  <a:off x="3877" y="2161"/>
                  <a:ext cx="22" cy="70"/>
                </a:xfrm>
                <a:custGeom>
                  <a:avLst/>
                  <a:gdLst>
                    <a:gd name="T0" fmla="*/ 8 w 9"/>
                    <a:gd name="T1" fmla="*/ 0 h 28"/>
                    <a:gd name="T2" fmla="*/ 1 w 9"/>
                    <a:gd name="T3" fmla="*/ 0 h 28"/>
                    <a:gd name="T4" fmla="*/ 0 w 9"/>
                    <a:gd name="T5" fmla="*/ 1 h 28"/>
                    <a:gd name="T6" fmla="*/ 0 w 9"/>
                    <a:gd name="T7" fmla="*/ 28 h 28"/>
                    <a:gd name="T8" fmla="*/ 1 w 9"/>
                    <a:gd name="T9" fmla="*/ 28 h 28"/>
                    <a:gd name="T10" fmla="*/ 8 w 9"/>
                    <a:gd name="T11" fmla="*/ 28 h 28"/>
                    <a:gd name="T12" fmla="*/ 9 w 9"/>
                    <a:gd name="T13" fmla="*/ 28 h 28"/>
                    <a:gd name="T14" fmla="*/ 9 w 9"/>
                    <a:gd name="T15" fmla="*/ 1 h 28"/>
                    <a:gd name="T16" fmla="*/ 8 w 9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28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8"/>
                        <a:pt x="0" y="28"/>
                        <a:pt x="1" y="28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28"/>
                        <a:pt x="9" y="28"/>
                        <a:pt x="9" y="28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  <p:sp>
              <p:nvSpPr>
                <p:cNvPr id="185" name="Freeform 46"/>
                <p:cNvSpPr>
                  <a:spLocks/>
                </p:cNvSpPr>
                <p:nvPr/>
              </p:nvSpPr>
              <p:spPr bwMode="auto">
                <a:xfrm>
                  <a:off x="3821" y="2089"/>
                  <a:ext cx="23" cy="27"/>
                </a:xfrm>
                <a:custGeom>
                  <a:avLst/>
                  <a:gdLst>
                    <a:gd name="T0" fmla="*/ 5 w 9"/>
                    <a:gd name="T1" fmla="*/ 10 h 11"/>
                    <a:gd name="T2" fmla="*/ 8 w 9"/>
                    <a:gd name="T3" fmla="*/ 4 h 11"/>
                    <a:gd name="T4" fmla="*/ 5 w 9"/>
                    <a:gd name="T5" fmla="*/ 0 h 11"/>
                    <a:gd name="T6" fmla="*/ 0 w 9"/>
                    <a:gd name="T7" fmla="*/ 4 h 11"/>
                    <a:gd name="T8" fmla="*/ 5 w 9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5" y="10"/>
                      </a:moveTo>
                      <a:cubicBezTo>
                        <a:pt x="8" y="10"/>
                        <a:pt x="8" y="7"/>
                        <a:pt x="8" y="4"/>
                      </a:cubicBezTo>
                      <a:cubicBezTo>
                        <a:pt x="9" y="2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1" y="8"/>
                        <a:pt x="4" y="11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  <p:sp>
              <p:nvSpPr>
                <p:cNvPr id="186" name="Freeform 47"/>
                <p:cNvSpPr>
                  <a:spLocks/>
                </p:cNvSpPr>
                <p:nvPr/>
              </p:nvSpPr>
              <p:spPr bwMode="auto">
                <a:xfrm>
                  <a:off x="3785" y="2164"/>
                  <a:ext cx="36" cy="44"/>
                </a:xfrm>
                <a:custGeom>
                  <a:avLst/>
                  <a:gdLst>
                    <a:gd name="T0" fmla="*/ 12 w 14"/>
                    <a:gd name="T1" fmla="*/ 1 h 18"/>
                    <a:gd name="T2" fmla="*/ 10 w 14"/>
                    <a:gd name="T3" fmla="*/ 0 h 18"/>
                    <a:gd name="T4" fmla="*/ 8 w 14"/>
                    <a:gd name="T5" fmla="*/ 6 h 18"/>
                    <a:gd name="T6" fmla="*/ 1 w 14"/>
                    <a:gd name="T7" fmla="*/ 14 h 18"/>
                    <a:gd name="T8" fmla="*/ 1 w 14"/>
                    <a:gd name="T9" fmla="*/ 17 h 18"/>
                    <a:gd name="T10" fmla="*/ 4 w 14"/>
                    <a:gd name="T11" fmla="*/ 17 h 18"/>
                    <a:gd name="T12" fmla="*/ 12 w 14"/>
                    <a:gd name="T13" fmla="*/ 9 h 18"/>
                    <a:gd name="T14" fmla="*/ 13 w 14"/>
                    <a:gd name="T15" fmla="*/ 8 h 18"/>
                    <a:gd name="T16" fmla="*/ 14 w 14"/>
                    <a:gd name="T17" fmla="*/ 3 h 18"/>
                    <a:gd name="T18" fmla="*/ 12 w 14"/>
                    <a:gd name="T19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8">
                      <a:moveTo>
                        <a:pt x="12" y="1"/>
                      </a:move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5"/>
                        <a:pt x="0" y="16"/>
                        <a:pt x="1" y="17"/>
                      </a:cubicBezTo>
                      <a:cubicBezTo>
                        <a:pt x="2" y="18"/>
                        <a:pt x="4" y="18"/>
                        <a:pt x="4" y="1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3" y="2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  <p:sp>
              <p:nvSpPr>
                <p:cNvPr id="187" name="Freeform 48"/>
                <p:cNvSpPr>
                  <a:spLocks/>
                </p:cNvSpPr>
                <p:nvPr/>
              </p:nvSpPr>
              <p:spPr bwMode="auto">
                <a:xfrm>
                  <a:off x="3836" y="2116"/>
                  <a:ext cx="33" cy="20"/>
                </a:xfrm>
                <a:custGeom>
                  <a:avLst/>
                  <a:gdLst>
                    <a:gd name="T0" fmla="*/ 6 w 13"/>
                    <a:gd name="T1" fmla="*/ 8 h 8"/>
                    <a:gd name="T2" fmla="*/ 12 w 13"/>
                    <a:gd name="T3" fmla="*/ 4 h 8"/>
                    <a:gd name="T4" fmla="*/ 12 w 13"/>
                    <a:gd name="T5" fmla="*/ 1 h 8"/>
                    <a:gd name="T6" fmla="*/ 10 w 13"/>
                    <a:gd name="T7" fmla="*/ 1 h 8"/>
                    <a:gd name="T8" fmla="*/ 5 w 13"/>
                    <a:gd name="T9" fmla="*/ 4 h 8"/>
                    <a:gd name="T10" fmla="*/ 1 w 13"/>
                    <a:gd name="T11" fmla="*/ 3 h 8"/>
                    <a:gd name="T12" fmla="*/ 1 w 13"/>
                    <a:gd name="T13" fmla="*/ 5 h 8"/>
                    <a:gd name="T14" fmla="*/ 0 w 13"/>
                    <a:gd name="T15" fmla="*/ 7 h 8"/>
                    <a:gd name="T16" fmla="*/ 5 w 13"/>
                    <a:gd name="T17" fmla="*/ 8 h 8"/>
                    <a:gd name="T18" fmla="*/ 6 w 13"/>
                    <a:gd name="T1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8">
                      <a:moveTo>
                        <a:pt x="6" y="8"/>
                      </a:move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3"/>
                        <a:pt x="13" y="2"/>
                        <a:pt x="12" y="1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0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  <p:sp>
              <p:nvSpPr>
                <p:cNvPr id="188" name="Freeform 49"/>
                <p:cNvSpPr>
                  <a:spLocks/>
                </p:cNvSpPr>
                <p:nvPr/>
              </p:nvSpPr>
              <p:spPr bwMode="auto">
                <a:xfrm>
                  <a:off x="3783" y="2116"/>
                  <a:ext cx="58" cy="87"/>
                </a:xfrm>
                <a:custGeom>
                  <a:avLst/>
                  <a:gdLst>
                    <a:gd name="T0" fmla="*/ 18 w 23"/>
                    <a:gd name="T1" fmla="*/ 17 h 35"/>
                    <a:gd name="T2" fmla="*/ 21 w 23"/>
                    <a:gd name="T3" fmla="*/ 5 h 35"/>
                    <a:gd name="T4" fmla="*/ 21 w 23"/>
                    <a:gd name="T5" fmla="*/ 2 h 35"/>
                    <a:gd name="T6" fmla="*/ 20 w 23"/>
                    <a:gd name="T7" fmla="*/ 2 h 35"/>
                    <a:gd name="T8" fmla="*/ 19 w 23"/>
                    <a:gd name="T9" fmla="*/ 7 h 35"/>
                    <a:gd name="T10" fmla="*/ 20 w 23"/>
                    <a:gd name="T11" fmla="*/ 3 h 35"/>
                    <a:gd name="T12" fmla="*/ 20 w 23"/>
                    <a:gd name="T13" fmla="*/ 2 h 35"/>
                    <a:gd name="T14" fmla="*/ 20 w 23"/>
                    <a:gd name="T15" fmla="*/ 1 h 35"/>
                    <a:gd name="T16" fmla="*/ 19 w 23"/>
                    <a:gd name="T17" fmla="*/ 1 h 35"/>
                    <a:gd name="T18" fmla="*/ 18 w 23"/>
                    <a:gd name="T19" fmla="*/ 2 h 35"/>
                    <a:gd name="T20" fmla="*/ 19 w 23"/>
                    <a:gd name="T21" fmla="*/ 3 h 35"/>
                    <a:gd name="T22" fmla="*/ 18 w 23"/>
                    <a:gd name="T23" fmla="*/ 6 h 35"/>
                    <a:gd name="T24" fmla="*/ 17 w 23"/>
                    <a:gd name="T25" fmla="*/ 0 h 35"/>
                    <a:gd name="T26" fmla="*/ 17 w 23"/>
                    <a:gd name="T27" fmla="*/ 0 h 35"/>
                    <a:gd name="T28" fmla="*/ 17 w 23"/>
                    <a:gd name="T29" fmla="*/ 0 h 35"/>
                    <a:gd name="T30" fmla="*/ 15 w 23"/>
                    <a:gd name="T31" fmla="*/ 0 h 35"/>
                    <a:gd name="T32" fmla="*/ 8 w 23"/>
                    <a:gd name="T33" fmla="*/ 0 h 35"/>
                    <a:gd name="T34" fmla="*/ 1 w 23"/>
                    <a:gd name="T35" fmla="*/ 5 h 35"/>
                    <a:gd name="T36" fmla="*/ 1 w 23"/>
                    <a:gd name="T37" fmla="*/ 8 h 35"/>
                    <a:gd name="T38" fmla="*/ 4 w 23"/>
                    <a:gd name="T39" fmla="*/ 8 h 35"/>
                    <a:gd name="T40" fmla="*/ 4 w 23"/>
                    <a:gd name="T41" fmla="*/ 8 h 35"/>
                    <a:gd name="T42" fmla="*/ 9 w 23"/>
                    <a:gd name="T43" fmla="*/ 4 h 35"/>
                    <a:gd name="T44" fmla="*/ 13 w 23"/>
                    <a:gd name="T45" fmla="*/ 4 h 35"/>
                    <a:gd name="T46" fmla="*/ 12 w 23"/>
                    <a:gd name="T47" fmla="*/ 4 h 35"/>
                    <a:gd name="T48" fmla="*/ 9 w 23"/>
                    <a:gd name="T49" fmla="*/ 15 h 35"/>
                    <a:gd name="T50" fmla="*/ 10 w 23"/>
                    <a:gd name="T51" fmla="*/ 16 h 35"/>
                    <a:gd name="T52" fmla="*/ 14 w 23"/>
                    <a:gd name="T53" fmla="*/ 20 h 35"/>
                    <a:gd name="T54" fmla="*/ 18 w 23"/>
                    <a:gd name="T55" fmla="*/ 24 h 35"/>
                    <a:gd name="T56" fmla="*/ 17 w 23"/>
                    <a:gd name="T57" fmla="*/ 32 h 35"/>
                    <a:gd name="T58" fmla="*/ 19 w 23"/>
                    <a:gd name="T59" fmla="*/ 35 h 35"/>
                    <a:gd name="T60" fmla="*/ 22 w 23"/>
                    <a:gd name="T61" fmla="*/ 33 h 35"/>
                    <a:gd name="T62" fmla="*/ 23 w 23"/>
                    <a:gd name="T63" fmla="*/ 24 h 35"/>
                    <a:gd name="T64" fmla="*/ 23 w 23"/>
                    <a:gd name="T65" fmla="*/ 22 h 35"/>
                    <a:gd name="T66" fmla="*/ 18 w 23"/>
                    <a:gd name="T67" fmla="*/ 17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3" h="35">
                      <a:moveTo>
                        <a:pt x="18" y="17"/>
                      </a:moveTo>
                      <a:cubicBezTo>
                        <a:pt x="19" y="10"/>
                        <a:pt x="21" y="6"/>
                        <a:pt x="21" y="5"/>
                      </a:cubicBezTo>
                      <a:cubicBezTo>
                        <a:pt x="21" y="3"/>
                        <a:pt x="21" y="2"/>
                        <a:pt x="21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5"/>
                        <a:pt x="19" y="7"/>
                        <a:pt x="19" y="7"/>
                      </a:cubicBezTo>
                      <a:cubicBezTo>
                        <a:pt x="19" y="7"/>
                        <a:pt x="20" y="4"/>
                        <a:pt x="20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19" y="1"/>
                        <a:pt x="19" y="1"/>
                      </a:cubicBezTo>
                      <a:cubicBezTo>
                        <a:pt x="19" y="1"/>
                        <a:pt x="18" y="2"/>
                        <a:pt x="18" y="2"/>
                      </a:cubicBezTo>
                      <a:cubicBezTo>
                        <a:pt x="18" y="2"/>
                        <a:pt x="18" y="2"/>
                        <a:pt x="19" y="3"/>
                      </a:cubicBezTo>
                      <a:cubicBezTo>
                        <a:pt x="19" y="3"/>
                        <a:pt x="18" y="4"/>
                        <a:pt x="18" y="6"/>
                      </a:cubicBezTo>
                      <a:cubicBezTo>
                        <a:pt x="18" y="1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5" y="0"/>
                        <a:pt x="15" y="0"/>
                      </a:cubicBezTo>
                      <a:cubicBezTo>
                        <a:pt x="13" y="0"/>
                        <a:pt x="11" y="0"/>
                        <a:pt x="8" y="0"/>
                      </a:cubicBezTo>
                      <a:cubicBezTo>
                        <a:pt x="8" y="0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1" y="8"/>
                      </a:cubicBezTo>
                      <a:cubicBezTo>
                        <a:pt x="2" y="8"/>
                        <a:pt x="3" y="9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9" y="4"/>
                        <a:pt x="9" y="4"/>
                      </a:cubicBezTo>
                      <a:cubicBezTo>
                        <a:pt x="9" y="4"/>
                        <a:pt x="13" y="4"/>
                        <a:pt x="13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7"/>
                        <a:pt x="9" y="13"/>
                        <a:pt x="9" y="15"/>
                      </a:cubicBezTo>
                      <a:cubicBezTo>
                        <a:pt x="9" y="15"/>
                        <a:pt x="10" y="15"/>
                        <a:pt x="10" y="16"/>
                      </a:cubicBezTo>
                      <a:cubicBezTo>
                        <a:pt x="10" y="16"/>
                        <a:pt x="11" y="18"/>
                        <a:pt x="14" y="20"/>
                      </a:cubicBezTo>
                      <a:cubicBezTo>
                        <a:pt x="14" y="20"/>
                        <a:pt x="18" y="24"/>
                        <a:pt x="18" y="24"/>
                      </a:cubicBezTo>
                      <a:cubicBezTo>
                        <a:pt x="18" y="24"/>
                        <a:pt x="17" y="32"/>
                        <a:pt x="17" y="32"/>
                      </a:cubicBezTo>
                      <a:cubicBezTo>
                        <a:pt x="17" y="34"/>
                        <a:pt x="18" y="35"/>
                        <a:pt x="19" y="35"/>
                      </a:cubicBezTo>
                      <a:cubicBezTo>
                        <a:pt x="20" y="35"/>
                        <a:pt x="21" y="35"/>
                        <a:pt x="22" y="33"/>
                      </a:cubicBezTo>
                      <a:cubicBezTo>
                        <a:pt x="22" y="33"/>
                        <a:pt x="23" y="24"/>
                        <a:pt x="23" y="24"/>
                      </a:cubicBezTo>
                      <a:cubicBezTo>
                        <a:pt x="23" y="23"/>
                        <a:pt x="23" y="22"/>
                        <a:pt x="23" y="22"/>
                      </a:cubicBezTo>
                      <a:cubicBezTo>
                        <a:pt x="22" y="21"/>
                        <a:pt x="18" y="17"/>
                        <a:pt x="18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srgbClr val="FFB850"/>
                    </a:solidFill>
                  </a:endParaRPr>
                </a:p>
              </p:txBody>
            </p:sp>
          </p:grpSp>
        </p:grpSp>
        <p:grpSp>
          <p:nvGrpSpPr>
            <p:cNvPr id="86" name="组合 17"/>
            <p:cNvGrpSpPr/>
            <p:nvPr/>
          </p:nvGrpSpPr>
          <p:grpSpPr>
            <a:xfrm>
              <a:off x="5452044" y="2192676"/>
              <a:ext cx="660318" cy="396432"/>
              <a:chOff x="6423475" y="3080487"/>
              <a:chExt cx="880309" cy="528698"/>
            </a:xfrm>
          </p:grpSpPr>
          <p:sp>
            <p:nvSpPr>
              <p:cNvPr id="169" name="任意多边形 18"/>
              <p:cNvSpPr/>
              <p:nvPr/>
            </p:nvSpPr>
            <p:spPr>
              <a:xfrm>
                <a:off x="6423475" y="3080487"/>
                <a:ext cx="880309" cy="528698"/>
              </a:xfrm>
              <a:custGeom>
                <a:avLst/>
                <a:gdLst>
                  <a:gd name="connsiteX0" fmla="*/ 264349 w 1760619"/>
                  <a:gd name="connsiteY0" fmla="*/ 0 h 528698"/>
                  <a:gd name="connsiteX1" fmla="*/ 1760619 w 1760619"/>
                  <a:gd name="connsiteY1" fmla="*/ 0 h 528698"/>
                  <a:gd name="connsiteX2" fmla="*/ 1760619 w 1760619"/>
                  <a:gd name="connsiteY2" fmla="*/ 528698 h 528698"/>
                  <a:gd name="connsiteX3" fmla="*/ 264349 w 1760619"/>
                  <a:gd name="connsiteY3" fmla="*/ 528698 h 528698"/>
                  <a:gd name="connsiteX4" fmla="*/ 0 w 1760619"/>
                  <a:gd name="connsiteY4" fmla="*/ 264349 h 528698"/>
                  <a:gd name="connsiteX5" fmla="*/ 264349 w 1760619"/>
                  <a:gd name="connsiteY5" fmla="*/ 0 h 5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0619" h="528698">
                    <a:moveTo>
                      <a:pt x="264349" y="0"/>
                    </a:moveTo>
                    <a:lnTo>
                      <a:pt x="1760619" y="0"/>
                    </a:lnTo>
                    <a:lnTo>
                      <a:pt x="1760619" y="528698"/>
                    </a:lnTo>
                    <a:lnTo>
                      <a:pt x="264349" y="528698"/>
                    </a:lnTo>
                    <a:cubicBezTo>
                      <a:pt x="118353" y="528698"/>
                      <a:pt x="0" y="410345"/>
                      <a:pt x="0" y="264349"/>
                    </a:cubicBezTo>
                    <a:cubicBezTo>
                      <a:pt x="0" y="118353"/>
                      <a:pt x="118353" y="0"/>
                      <a:pt x="264349" y="0"/>
                    </a:cubicBezTo>
                    <a:close/>
                  </a:path>
                </a:pathLst>
              </a:custGeom>
              <a:solidFill>
                <a:srgbClr val="01ACB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0" name="Group 52"/>
              <p:cNvGrpSpPr>
                <a:grpSpLocks noChangeAspect="1"/>
              </p:cNvGrpSpPr>
              <p:nvPr/>
            </p:nvGrpSpPr>
            <p:grpSpPr bwMode="auto">
              <a:xfrm>
                <a:off x="6789259" y="3199771"/>
                <a:ext cx="327704" cy="324878"/>
                <a:chOff x="3783" y="2102"/>
                <a:chExt cx="116" cy="115"/>
              </a:xfrm>
              <a:solidFill>
                <a:schemeClr val="bg1"/>
              </a:solidFill>
              <a:effectLst/>
            </p:grpSpPr>
            <p:sp>
              <p:nvSpPr>
                <p:cNvPr id="171" name="Freeform 53"/>
                <p:cNvSpPr>
                  <a:spLocks noEditPoints="1"/>
                </p:cNvSpPr>
                <p:nvPr/>
              </p:nvSpPr>
              <p:spPr bwMode="auto">
                <a:xfrm>
                  <a:off x="3783" y="2102"/>
                  <a:ext cx="116" cy="115"/>
                </a:xfrm>
                <a:custGeom>
                  <a:avLst/>
                  <a:gdLst>
                    <a:gd name="T0" fmla="*/ 23 w 46"/>
                    <a:gd name="T1" fmla="*/ 0 h 46"/>
                    <a:gd name="T2" fmla="*/ 0 w 46"/>
                    <a:gd name="T3" fmla="*/ 23 h 46"/>
                    <a:gd name="T4" fmla="*/ 23 w 46"/>
                    <a:gd name="T5" fmla="*/ 46 h 46"/>
                    <a:gd name="T6" fmla="*/ 46 w 46"/>
                    <a:gd name="T7" fmla="*/ 23 h 46"/>
                    <a:gd name="T8" fmla="*/ 23 w 46"/>
                    <a:gd name="T9" fmla="*/ 0 h 46"/>
                    <a:gd name="T10" fmla="*/ 23 w 46"/>
                    <a:gd name="T11" fmla="*/ 42 h 46"/>
                    <a:gd name="T12" fmla="*/ 5 w 46"/>
                    <a:gd name="T13" fmla="*/ 23 h 46"/>
                    <a:gd name="T14" fmla="*/ 23 w 46"/>
                    <a:gd name="T15" fmla="*/ 4 h 46"/>
                    <a:gd name="T16" fmla="*/ 42 w 46"/>
                    <a:gd name="T17" fmla="*/ 23 h 46"/>
                    <a:gd name="T18" fmla="*/ 23 w 46"/>
                    <a:gd name="T19" fmla="*/ 4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6" y="46"/>
                        <a:pt x="46" y="36"/>
                        <a:pt x="46" y="23"/>
                      </a:cubicBezTo>
                      <a:cubicBezTo>
                        <a:pt x="46" y="10"/>
                        <a:pt x="36" y="0"/>
                        <a:pt x="23" y="0"/>
                      </a:cubicBezTo>
                      <a:close/>
                      <a:moveTo>
                        <a:pt x="23" y="42"/>
                      </a:moveTo>
                      <a:cubicBezTo>
                        <a:pt x="13" y="42"/>
                        <a:pt x="5" y="33"/>
                        <a:pt x="5" y="23"/>
                      </a:cubicBezTo>
                      <a:cubicBezTo>
                        <a:pt x="5" y="13"/>
                        <a:pt x="13" y="4"/>
                        <a:pt x="23" y="4"/>
                      </a:cubicBezTo>
                      <a:cubicBezTo>
                        <a:pt x="34" y="4"/>
                        <a:pt x="42" y="13"/>
                        <a:pt x="42" y="23"/>
                      </a:cubicBezTo>
                      <a:cubicBezTo>
                        <a:pt x="42" y="33"/>
                        <a:pt x="34" y="42"/>
                        <a:pt x="2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54"/>
                <p:cNvSpPr>
                  <a:spLocks noEditPoints="1"/>
                </p:cNvSpPr>
                <p:nvPr/>
              </p:nvSpPr>
              <p:spPr bwMode="auto">
                <a:xfrm>
                  <a:off x="3783" y="2102"/>
                  <a:ext cx="116" cy="115"/>
                </a:xfrm>
                <a:custGeom>
                  <a:avLst/>
                  <a:gdLst>
                    <a:gd name="T0" fmla="*/ 23 w 46"/>
                    <a:gd name="T1" fmla="*/ 0 h 46"/>
                    <a:gd name="T2" fmla="*/ 0 w 46"/>
                    <a:gd name="T3" fmla="*/ 23 h 46"/>
                    <a:gd name="T4" fmla="*/ 23 w 46"/>
                    <a:gd name="T5" fmla="*/ 46 h 46"/>
                    <a:gd name="T6" fmla="*/ 46 w 46"/>
                    <a:gd name="T7" fmla="*/ 23 h 46"/>
                    <a:gd name="T8" fmla="*/ 23 w 46"/>
                    <a:gd name="T9" fmla="*/ 0 h 46"/>
                    <a:gd name="T10" fmla="*/ 23 w 46"/>
                    <a:gd name="T11" fmla="*/ 42 h 46"/>
                    <a:gd name="T12" fmla="*/ 5 w 46"/>
                    <a:gd name="T13" fmla="*/ 23 h 46"/>
                    <a:gd name="T14" fmla="*/ 23 w 46"/>
                    <a:gd name="T15" fmla="*/ 4 h 46"/>
                    <a:gd name="T16" fmla="*/ 42 w 46"/>
                    <a:gd name="T17" fmla="*/ 23 h 46"/>
                    <a:gd name="T18" fmla="*/ 23 w 46"/>
                    <a:gd name="T19" fmla="*/ 4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6" y="46"/>
                        <a:pt x="46" y="36"/>
                        <a:pt x="46" y="23"/>
                      </a:cubicBezTo>
                      <a:cubicBezTo>
                        <a:pt x="46" y="10"/>
                        <a:pt x="36" y="0"/>
                        <a:pt x="23" y="0"/>
                      </a:cubicBezTo>
                      <a:close/>
                      <a:moveTo>
                        <a:pt x="23" y="42"/>
                      </a:moveTo>
                      <a:cubicBezTo>
                        <a:pt x="13" y="42"/>
                        <a:pt x="5" y="33"/>
                        <a:pt x="5" y="23"/>
                      </a:cubicBezTo>
                      <a:cubicBezTo>
                        <a:pt x="5" y="13"/>
                        <a:pt x="13" y="4"/>
                        <a:pt x="23" y="4"/>
                      </a:cubicBezTo>
                      <a:cubicBezTo>
                        <a:pt x="34" y="4"/>
                        <a:pt x="42" y="13"/>
                        <a:pt x="42" y="23"/>
                      </a:cubicBezTo>
                      <a:cubicBezTo>
                        <a:pt x="42" y="33"/>
                        <a:pt x="34" y="42"/>
                        <a:pt x="2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55"/>
                <p:cNvSpPr>
                  <a:spLocks/>
                </p:cNvSpPr>
                <p:nvPr/>
              </p:nvSpPr>
              <p:spPr bwMode="auto">
                <a:xfrm>
                  <a:off x="3839" y="2115"/>
                  <a:ext cx="7" cy="10"/>
                </a:xfrm>
                <a:custGeom>
                  <a:avLst/>
                  <a:gdLst>
                    <a:gd name="T0" fmla="*/ 1 w 3"/>
                    <a:gd name="T1" fmla="*/ 4 h 4"/>
                    <a:gd name="T2" fmla="*/ 1 w 3"/>
                    <a:gd name="T3" fmla="*/ 4 h 4"/>
                    <a:gd name="T4" fmla="*/ 3 w 3"/>
                    <a:gd name="T5" fmla="*/ 3 h 4"/>
                    <a:gd name="T6" fmla="*/ 3 w 3"/>
                    <a:gd name="T7" fmla="*/ 0 h 4"/>
                    <a:gd name="T8" fmla="*/ 1 w 3"/>
                    <a:gd name="T9" fmla="*/ 0 h 4"/>
                    <a:gd name="T10" fmla="*/ 0 w 3"/>
                    <a:gd name="T11" fmla="*/ 0 h 4"/>
                    <a:gd name="T12" fmla="*/ 0 w 3"/>
                    <a:gd name="T13" fmla="*/ 3 h 4"/>
                    <a:gd name="T14" fmla="*/ 1 w 3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3" y="4"/>
                        <a:pt x="3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56"/>
                <p:cNvSpPr>
                  <a:spLocks/>
                </p:cNvSpPr>
                <p:nvPr/>
              </p:nvSpPr>
              <p:spPr bwMode="auto">
                <a:xfrm>
                  <a:off x="3839" y="2195"/>
                  <a:ext cx="7" cy="10"/>
                </a:xfrm>
                <a:custGeom>
                  <a:avLst/>
                  <a:gdLst>
                    <a:gd name="T0" fmla="*/ 1 w 3"/>
                    <a:gd name="T1" fmla="*/ 0 h 4"/>
                    <a:gd name="T2" fmla="*/ 1 w 3"/>
                    <a:gd name="T3" fmla="*/ 0 h 4"/>
                    <a:gd name="T4" fmla="*/ 0 w 3"/>
                    <a:gd name="T5" fmla="*/ 1 h 4"/>
                    <a:gd name="T6" fmla="*/ 0 w 3"/>
                    <a:gd name="T7" fmla="*/ 4 h 4"/>
                    <a:gd name="T8" fmla="*/ 1 w 3"/>
                    <a:gd name="T9" fmla="*/ 4 h 4"/>
                    <a:gd name="T10" fmla="*/ 3 w 3"/>
                    <a:gd name="T11" fmla="*/ 4 h 4"/>
                    <a:gd name="T12" fmla="*/ 3 w 3"/>
                    <a:gd name="T13" fmla="*/ 1 h 4"/>
                    <a:gd name="T14" fmla="*/ 1 w 3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57"/>
                <p:cNvSpPr>
                  <a:spLocks/>
                </p:cNvSpPr>
                <p:nvPr/>
              </p:nvSpPr>
              <p:spPr bwMode="auto">
                <a:xfrm>
                  <a:off x="3796" y="2155"/>
                  <a:ext cx="10" cy="10"/>
                </a:xfrm>
                <a:custGeom>
                  <a:avLst/>
                  <a:gdLst>
                    <a:gd name="T0" fmla="*/ 3 w 4"/>
                    <a:gd name="T1" fmla="*/ 0 h 4"/>
                    <a:gd name="T2" fmla="*/ 0 w 4"/>
                    <a:gd name="T3" fmla="*/ 0 h 4"/>
                    <a:gd name="T4" fmla="*/ 0 w 4"/>
                    <a:gd name="T5" fmla="*/ 2 h 4"/>
                    <a:gd name="T6" fmla="*/ 0 w 4"/>
                    <a:gd name="T7" fmla="*/ 4 h 4"/>
                    <a:gd name="T8" fmla="*/ 3 w 4"/>
                    <a:gd name="T9" fmla="*/ 4 h 4"/>
                    <a:gd name="T10" fmla="*/ 4 w 4"/>
                    <a:gd name="T11" fmla="*/ 2 h 4"/>
                    <a:gd name="T12" fmla="*/ 4 w 4"/>
                    <a:gd name="T13" fmla="*/ 2 h 4"/>
                    <a:gd name="T14" fmla="*/ 3 w 4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4" y="4"/>
                        <a:pt x="4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1"/>
                        <a:pt x="4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58"/>
                <p:cNvSpPr>
                  <a:spLocks/>
                </p:cNvSpPr>
                <p:nvPr/>
              </p:nvSpPr>
              <p:spPr bwMode="auto">
                <a:xfrm>
                  <a:off x="3877" y="2155"/>
                  <a:ext cx="10" cy="10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2 h 4"/>
                    <a:gd name="T6" fmla="*/ 0 w 4"/>
                    <a:gd name="T7" fmla="*/ 2 h 4"/>
                    <a:gd name="T8" fmla="*/ 2 w 4"/>
                    <a:gd name="T9" fmla="*/ 4 h 4"/>
                    <a:gd name="T10" fmla="*/ 4 w 4"/>
                    <a:gd name="T11" fmla="*/ 4 h 4"/>
                    <a:gd name="T12" fmla="*/ 4 w 4"/>
                    <a:gd name="T13" fmla="*/ 2 h 4"/>
                    <a:gd name="T14" fmla="*/ 4 w 4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1"/>
                        <a:pt x="4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59"/>
                <p:cNvSpPr>
                  <a:spLocks/>
                </p:cNvSpPr>
                <p:nvPr/>
              </p:nvSpPr>
              <p:spPr bwMode="auto">
                <a:xfrm>
                  <a:off x="3813" y="2127"/>
                  <a:ext cx="33" cy="38"/>
                </a:xfrm>
                <a:custGeom>
                  <a:avLst/>
                  <a:gdLst>
                    <a:gd name="T0" fmla="*/ 11 w 13"/>
                    <a:gd name="T1" fmla="*/ 0 h 15"/>
                    <a:gd name="T2" fmla="*/ 10 w 13"/>
                    <a:gd name="T3" fmla="*/ 2 h 15"/>
                    <a:gd name="T4" fmla="*/ 10 w 13"/>
                    <a:gd name="T5" fmla="*/ 11 h 15"/>
                    <a:gd name="T6" fmla="*/ 9 w 13"/>
                    <a:gd name="T7" fmla="*/ 12 h 15"/>
                    <a:gd name="T8" fmla="*/ 2 w 13"/>
                    <a:gd name="T9" fmla="*/ 12 h 15"/>
                    <a:gd name="T10" fmla="*/ 0 w 13"/>
                    <a:gd name="T11" fmla="*/ 14 h 15"/>
                    <a:gd name="T12" fmla="*/ 2 w 13"/>
                    <a:gd name="T13" fmla="*/ 15 h 15"/>
                    <a:gd name="T14" fmla="*/ 11 w 13"/>
                    <a:gd name="T15" fmla="*/ 15 h 15"/>
                    <a:gd name="T16" fmla="*/ 12 w 13"/>
                    <a:gd name="T17" fmla="*/ 15 h 15"/>
                    <a:gd name="T18" fmla="*/ 12 w 13"/>
                    <a:gd name="T19" fmla="*/ 15 h 15"/>
                    <a:gd name="T20" fmla="*/ 13 w 13"/>
                    <a:gd name="T21" fmla="*/ 13 h 15"/>
                    <a:gd name="T22" fmla="*/ 13 w 13"/>
                    <a:gd name="T23" fmla="*/ 2 h 15"/>
                    <a:gd name="T24" fmla="*/ 11 w 13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15">
                      <a:moveTo>
                        <a:pt x="11" y="0"/>
                      </a:moveTo>
                      <a:cubicBezTo>
                        <a:pt x="10" y="0"/>
                        <a:pt x="10" y="1"/>
                        <a:pt x="10" y="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2"/>
                        <a:pt x="9" y="12"/>
                        <a:pt x="9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2"/>
                        <a:pt x="0" y="13"/>
                        <a:pt x="0" y="14"/>
                      </a:cubicBezTo>
                      <a:cubicBezTo>
                        <a:pt x="0" y="14"/>
                        <a:pt x="1" y="15"/>
                        <a:pt x="2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5"/>
                        <a:pt x="12" y="15"/>
                        <a:pt x="12" y="15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3" y="14"/>
                        <a:pt x="13" y="14"/>
                        <a:pt x="13" y="1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7" name="组合 27"/>
            <p:cNvGrpSpPr/>
            <p:nvPr/>
          </p:nvGrpSpPr>
          <p:grpSpPr>
            <a:xfrm>
              <a:off x="5452044" y="2946466"/>
              <a:ext cx="720785" cy="396432"/>
              <a:chOff x="6423475" y="4085773"/>
              <a:chExt cx="960921" cy="528698"/>
            </a:xfrm>
          </p:grpSpPr>
          <p:sp>
            <p:nvSpPr>
              <p:cNvPr id="164" name="任意多边形 28"/>
              <p:cNvSpPr/>
              <p:nvPr/>
            </p:nvSpPr>
            <p:spPr>
              <a:xfrm>
                <a:off x="6423475" y="4085773"/>
                <a:ext cx="960921" cy="528698"/>
              </a:xfrm>
              <a:custGeom>
                <a:avLst/>
                <a:gdLst>
                  <a:gd name="connsiteX0" fmla="*/ 264349 w 1524184"/>
                  <a:gd name="connsiteY0" fmla="*/ 0 h 528698"/>
                  <a:gd name="connsiteX1" fmla="*/ 1524184 w 1524184"/>
                  <a:gd name="connsiteY1" fmla="*/ 0 h 528698"/>
                  <a:gd name="connsiteX2" fmla="*/ 1524184 w 1524184"/>
                  <a:gd name="connsiteY2" fmla="*/ 528698 h 528698"/>
                  <a:gd name="connsiteX3" fmla="*/ 264349 w 1524184"/>
                  <a:gd name="connsiteY3" fmla="*/ 528698 h 528698"/>
                  <a:gd name="connsiteX4" fmla="*/ 0 w 1524184"/>
                  <a:gd name="connsiteY4" fmla="*/ 264349 h 528698"/>
                  <a:gd name="connsiteX5" fmla="*/ 264349 w 1524184"/>
                  <a:gd name="connsiteY5" fmla="*/ 0 h 5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184" h="528698">
                    <a:moveTo>
                      <a:pt x="264349" y="0"/>
                    </a:moveTo>
                    <a:lnTo>
                      <a:pt x="1524184" y="0"/>
                    </a:lnTo>
                    <a:lnTo>
                      <a:pt x="1524184" y="528698"/>
                    </a:lnTo>
                    <a:lnTo>
                      <a:pt x="264349" y="528698"/>
                    </a:lnTo>
                    <a:cubicBezTo>
                      <a:pt x="118353" y="528698"/>
                      <a:pt x="0" y="410345"/>
                      <a:pt x="0" y="264349"/>
                    </a:cubicBezTo>
                    <a:cubicBezTo>
                      <a:pt x="0" y="118353"/>
                      <a:pt x="118353" y="0"/>
                      <a:pt x="264349" y="0"/>
                    </a:cubicBezTo>
                    <a:close/>
                  </a:path>
                </a:pathLst>
              </a:custGeom>
              <a:solidFill>
                <a:srgbClr val="E8707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5" name="Group 62"/>
              <p:cNvGrpSpPr>
                <a:grpSpLocks noChangeAspect="1"/>
              </p:cNvGrpSpPr>
              <p:nvPr/>
            </p:nvGrpSpPr>
            <p:grpSpPr bwMode="auto">
              <a:xfrm>
                <a:off x="6791186" y="4202994"/>
                <a:ext cx="349453" cy="279021"/>
                <a:chOff x="3775" y="2110"/>
                <a:chExt cx="129" cy="103"/>
              </a:xfrm>
              <a:solidFill>
                <a:schemeClr val="bg1"/>
              </a:solidFill>
              <a:effectLst/>
            </p:grpSpPr>
            <p:sp>
              <p:nvSpPr>
                <p:cNvPr id="166" name="Freeform 63"/>
                <p:cNvSpPr>
                  <a:spLocks/>
                </p:cNvSpPr>
                <p:nvPr/>
              </p:nvSpPr>
              <p:spPr bwMode="auto">
                <a:xfrm>
                  <a:off x="3775" y="2177"/>
                  <a:ext cx="40" cy="36"/>
                </a:xfrm>
                <a:custGeom>
                  <a:avLst/>
                  <a:gdLst>
                    <a:gd name="T0" fmla="*/ 5 w 16"/>
                    <a:gd name="T1" fmla="*/ 0 h 14"/>
                    <a:gd name="T2" fmla="*/ 0 w 16"/>
                    <a:gd name="T3" fmla="*/ 4 h 14"/>
                    <a:gd name="T4" fmla="*/ 10 w 16"/>
                    <a:gd name="T5" fmla="*/ 14 h 14"/>
                    <a:gd name="T6" fmla="*/ 16 w 16"/>
                    <a:gd name="T7" fmla="*/ 9 h 14"/>
                    <a:gd name="T8" fmla="*/ 5 w 16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4">
                      <a:moveTo>
                        <a:pt x="5" y="0"/>
                      </a:move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0" y="14"/>
                        <a:pt x="13" y="11"/>
                        <a:pt x="16" y="9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Freeform 64"/>
                <p:cNvSpPr>
                  <a:spLocks/>
                </p:cNvSpPr>
                <p:nvPr/>
              </p:nvSpPr>
              <p:spPr bwMode="auto">
                <a:xfrm>
                  <a:off x="3795" y="2156"/>
                  <a:ext cx="109" cy="41"/>
                </a:xfrm>
                <a:custGeom>
                  <a:avLst/>
                  <a:gdLst>
                    <a:gd name="T0" fmla="*/ 37 w 44"/>
                    <a:gd name="T1" fmla="*/ 4 h 16"/>
                    <a:gd name="T2" fmla="*/ 29 w 44"/>
                    <a:gd name="T3" fmla="*/ 9 h 16"/>
                    <a:gd name="T4" fmla="*/ 18 w 44"/>
                    <a:gd name="T5" fmla="*/ 8 h 16"/>
                    <a:gd name="T6" fmla="*/ 25 w 44"/>
                    <a:gd name="T7" fmla="*/ 7 h 16"/>
                    <a:gd name="T8" fmla="*/ 31 w 44"/>
                    <a:gd name="T9" fmla="*/ 2 h 16"/>
                    <a:gd name="T10" fmla="*/ 20 w 44"/>
                    <a:gd name="T11" fmla="*/ 2 h 16"/>
                    <a:gd name="T12" fmla="*/ 9 w 44"/>
                    <a:gd name="T13" fmla="*/ 2 h 16"/>
                    <a:gd name="T14" fmla="*/ 0 w 44"/>
                    <a:gd name="T15" fmla="*/ 7 h 16"/>
                    <a:gd name="T16" fmla="*/ 9 w 44"/>
                    <a:gd name="T17" fmla="*/ 16 h 16"/>
                    <a:gd name="T18" fmla="*/ 13 w 44"/>
                    <a:gd name="T19" fmla="*/ 14 h 16"/>
                    <a:gd name="T20" fmla="*/ 29 w 44"/>
                    <a:gd name="T21" fmla="*/ 14 h 16"/>
                    <a:gd name="T22" fmla="*/ 44 w 44"/>
                    <a:gd name="T23" fmla="*/ 2 h 16"/>
                    <a:gd name="T24" fmla="*/ 37 w 44"/>
                    <a:gd name="T2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16">
                      <a:moveTo>
                        <a:pt x="37" y="4"/>
                      </a:moveTo>
                      <a:cubicBezTo>
                        <a:pt x="34" y="7"/>
                        <a:pt x="32" y="8"/>
                        <a:pt x="29" y="9"/>
                      </a:cubicBezTo>
                      <a:cubicBezTo>
                        <a:pt x="24" y="10"/>
                        <a:pt x="19" y="9"/>
                        <a:pt x="18" y="8"/>
                      </a:cubicBezTo>
                      <a:cubicBezTo>
                        <a:pt x="15" y="6"/>
                        <a:pt x="18" y="7"/>
                        <a:pt x="25" y="7"/>
                      </a:cubicBezTo>
                      <a:cubicBezTo>
                        <a:pt x="32" y="6"/>
                        <a:pt x="31" y="2"/>
                        <a:pt x="31" y="2"/>
                      </a:cubicBezTo>
                      <a:cubicBezTo>
                        <a:pt x="29" y="2"/>
                        <a:pt x="27" y="2"/>
                        <a:pt x="20" y="2"/>
                      </a:cubicBezTo>
                      <a:cubicBezTo>
                        <a:pt x="17" y="2"/>
                        <a:pt x="12" y="1"/>
                        <a:pt x="9" y="2"/>
                      </a:cubicBezTo>
                      <a:cubicBezTo>
                        <a:pt x="6" y="2"/>
                        <a:pt x="4" y="5"/>
                        <a:pt x="0" y="7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1" y="15"/>
                        <a:pt x="12" y="14"/>
                        <a:pt x="13" y="14"/>
                      </a:cubicBezTo>
                      <a:cubicBezTo>
                        <a:pt x="16" y="14"/>
                        <a:pt x="23" y="15"/>
                        <a:pt x="29" y="14"/>
                      </a:cubicBezTo>
                      <a:cubicBezTo>
                        <a:pt x="40" y="9"/>
                        <a:pt x="44" y="2"/>
                        <a:pt x="44" y="2"/>
                      </a:cubicBezTo>
                      <a:cubicBezTo>
                        <a:pt x="44" y="2"/>
                        <a:pt x="41" y="0"/>
                        <a:pt x="3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65"/>
                <p:cNvSpPr>
                  <a:spLocks noEditPoints="1"/>
                </p:cNvSpPr>
                <p:nvPr/>
              </p:nvSpPr>
              <p:spPr bwMode="auto">
                <a:xfrm>
                  <a:off x="3810" y="2110"/>
                  <a:ext cx="94" cy="41"/>
                </a:xfrm>
                <a:custGeom>
                  <a:avLst/>
                  <a:gdLst>
                    <a:gd name="T0" fmla="*/ 38 w 38"/>
                    <a:gd name="T1" fmla="*/ 0 h 16"/>
                    <a:gd name="T2" fmla="*/ 34 w 38"/>
                    <a:gd name="T3" fmla="*/ 0 h 16"/>
                    <a:gd name="T4" fmla="*/ 34 w 38"/>
                    <a:gd name="T5" fmla="*/ 6 h 16"/>
                    <a:gd name="T6" fmla="*/ 32 w 38"/>
                    <a:gd name="T7" fmla="*/ 6 h 16"/>
                    <a:gd name="T8" fmla="*/ 32 w 38"/>
                    <a:gd name="T9" fmla="*/ 0 h 16"/>
                    <a:gd name="T10" fmla="*/ 28 w 38"/>
                    <a:gd name="T11" fmla="*/ 0 h 16"/>
                    <a:gd name="T12" fmla="*/ 28 w 38"/>
                    <a:gd name="T13" fmla="*/ 6 h 16"/>
                    <a:gd name="T14" fmla="*/ 12 w 38"/>
                    <a:gd name="T15" fmla="*/ 6 h 16"/>
                    <a:gd name="T16" fmla="*/ 12 w 38"/>
                    <a:gd name="T17" fmla="*/ 3 h 16"/>
                    <a:gd name="T18" fmla="*/ 12 w 38"/>
                    <a:gd name="T19" fmla="*/ 1 h 16"/>
                    <a:gd name="T20" fmla="*/ 11 w 38"/>
                    <a:gd name="T21" fmla="*/ 0 h 16"/>
                    <a:gd name="T22" fmla="*/ 9 w 38"/>
                    <a:gd name="T23" fmla="*/ 0 h 16"/>
                    <a:gd name="T24" fmla="*/ 3 w 38"/>
                    <a:gd name="T25" fmla="*/ 0 h 16"/>
                    <a:gd name="T26" fmla="*/ 1 w 38"/>
                    <a:gd name="T27" fmla="*/ 0 h 16"/>
                    <a:gd name="T28" fmla="*/ 0 w 38"/>
                    <a:gd name="T29" fmla="*/ 2 h 16"/>
                    <a:gd name="T30" fmla="*/ 0 w 38"/>
                    <a:gd name="T31" fmla="*/ 3 h 16"/>
                    <a:gd name="T32" fmla="*/ 0 w 38"/>
                    <a:gd name="T33" fmla="*/ 13 h 16"/>
                    <a:gd name="T34" fmla="*/ 0 w 38"/>
                    <a:gd name="T35" fmla="*/ 15 h 16"/>
                    <a:gd name="T36" fmla="*/ 2 w 38"/>
                    <a:gd name="T37" fmla="*/ 16 h 16"/>
                    <a:gd name="T38" fmla="*/ 3 w 38"/>
                    <a:gd name="T39" fmla="*/ 16 h 16"/>
                    <a:gd name="T40" fmla="*/ 9 w 38"/>
                    <a:gd name="T41" fmla="*/ 16 h 16"/>
                    <a:gd name="T42" fmla="*/ 11 w 38"/>
                    <a:gd name="T43" fmla="*/ 16 h 16"/>
                    <a:gd name="T44" fmla="*/ 12 w 38"/>
                    <a:gd name="T45" fmla="*/ 14 h 16"/>
                    <a:gd name="T46" fmla="*/ 12 w 38"/>
                    <a:gd name="T47" fmla="*/ 13 h 16"/>
                    <a:gd name="T48" fmla="*/ 12 w 38"/>
                    <a:gd name="T49" fmla="*/ 10 h 16"/>
                    <a:gd name="T50" fmla="*/ 38 w 38"/>
                    <a:gd name="T51" fmla="*/ 10 h 16"/>
                    <a:gd name="T52" fmla="*/ 38 w 38"/>
                    <a:gd name="T53" fmla="*/ 0 h 16"/>
                    <a:gd name="T54" fmla="*/ 3 w 38"/>
                    <a:gd name="T55" fmla="*/ 3 h 16"/>
                    <a:gd name="T56" fmla="*/ 9 w 38"/>
                    <a:gd name="T57" fmla="*/ 3 h 16"/>
                    <a:gd name="T58" fmla="*/ 9 w 38"/>
                    <a:gd name="T59" fmla="*/ 13 h 16"/>
                    <a:gd name="T60" fmla="*/ 3 w 38"/>
                    <a:gd name="T61" fmla="*/ 13 h 16"/>
                    <a:gd name="T62" fmla="*/ 3 w 38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8" h="16">
                      <a:moveTo>
                        <a:pt x="38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2"/>
                        <a:pt x="12" y="2"/>
                        <a:pt x="12" y="1"/>
                      </a:cubicBezTo>
                      <a:cubicBezTo>
                        <a:pt x="12" y="1"/>
                        <a:pt x="11" y="0"/>
                        <a:pt x="11" y="0"/>
                      </a:cubicBez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0" y="14"/>
                        <a:pt x="0" y="15"/>
                      </a:cubicBezTo>
                      <a:cubicBezTo>
                        <a:pt x="1" y="15"/>
                        <a:pt x="1" y="16"/>
                        <a:pt x="2" y="16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6"/>
                        <a:pt x="11" y="16"/>
                      </a:cubicBezTo>
                      <a:cubicBezTo>
                        <a:pt x="12" y="15"/>
                        <a:pt x="12" y="15"/>
                        <a:pt x="12" y="14"/>
                      </a:cubicBezTo>
                      <a:cubicBezTo>
                        <a:pt x="12" y="14"/>
                        <a:pt x="12" y="13"/>
                        <a:pt x="12" y="13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lnTo>
                        <a:pt x="38" y="0"/>
                      </a:lnTo>
                      <a:close/>
                      <a:moveTo>
                        <a:pt x="3" y="3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8" name="组合 33"/>
            <p:cNvGrpSpPr/>
            <p:nvPr/>
          </p:nvGrpSpPr>
          <p:grpSpPr>
            <a:xfrm>
              <a:off x="5452041" y="3748006"/>
              <a:ext cx="1796312" cy="396432"/>
              <a:chOff x="6423475" y="5154740"/>
              <a:chExt cx="2394770" cy="528698"/>
            </a:xfrm>
          </p:grpSpPr>
          <p:sp>
            <p:nvSpPr>
              <p:cNvPr id="155" name="任意多边形 34"/>
              <p:cNvSpPr/>
              <p:nvPr/>
            </p:nvSpPr>
            <p:spPr>
              <a:xfrm>
                <a:off x="6423475" y="5154740"/>
                <a:ext cx="2394770" cy="528698"/>
              </a:xfrm>
              <a:custGeom>
                <a:avLst/>
                <a:gdLst>
                  <a:gd name="connsiteX0" fmla="*/ 264349 w 1334863"/>
                  <a:gd name="connsiteY0" fmla="*/ 0 h 528698"/>
                  <a:gd name="connsiteX1" fmla="*/ 1334863 w 1334863"/>
                  <a:gd name="connsiteY1" fmla="*/ 0 h 528698"/>
                  <a:gd name="connsiteX2" fmla="*/ 1334863 w 1334863"/>
                  <a:gd name="connsiteY2" fmla="*/ 528698 h 528698"/>
                  <a:gd name="connsiteX3" fmla="*/ 264349 w 1334863"/>
                  <a:gd name="connsiteY3" fmla="*/ 528698 h 528698"/>
                  <a:gd name="connsiteX4" fmla="*/ 0 w 1334863"/>
                  <a:gd name="connsiteY4" fmla="*/ 264349 h 528698"/>
                  <a:gd name="connsiteX5" fmla="*/ 264349 w 1334863"/>
                  <a:gd name="connsiteY5" fmla="*/ 0 h 5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863" h="528698">
                    <a:moveTo>
                      <a:pt x="264349" y="0"/>
                    </a:moveTo>
                    <a:lnTo>
                      <a:pt x="1334863" y="0"/>
                    </a:lnTo>
                    <a:lnTo>
                      <a:pt x="1334863" y="528698"/>
                    </a:lnTo>
                    <a:lnTo>
                      <a:pt x="264349" y="528698"/>
                    </a:lnTo>
                    <a:cubicBezTo>
                      <a:pt x="118353" y="528698"/>
                      <a:pt x="0" y="410345"/>
                      <a:pt x="0" y="264349"/>
                    </a:cubicBezTo>
                    <a:cubicBezTo>
                      <a:pt x="0" y="118353"/>
                      <a:pt x="118353" y="0"/>
                      <a:pt x="264349" y="0"/>
                    </a:cubicBezTo>
                    <a:close/>
                  </a:path>
                </a:pathLst>
              </a:custGeom>
              <a:solidFill>
                <a:srgbClr val="663A77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6" name="Group 68"/>
              <p:cNvGrpSpPr>
                <a:grpSpLocks noChangeAspect="1"/>
              </p:cNvGrpSpPr>
              <p:nvPr/>
            </p:nvGrpSpPr>
            <p:grpSpPr bwMode="auto">
              <a:xfrm>
                <a:off x="6792034" y="5251110"/>
                <a:ext cx="311725" cy="300349"/>
                <a:chOff x="3770" y="2095"/>
                <a:chExt cx="137" cy="132"/>
              </a:xfrm>
              <a:solidFill>
                <a:schemeClr val="bg1"/>
              </a:solidFill>
              <a:effectLst/>
            </p:grpSpPr>
            <p:sp>
              <p:nvSpPr>
                <p:cNvPr id="157" name="Freeform 69"/>
                <p:cNvSpPr>
                  <a:spLocks/>
                </p:cNvSpPr>
                <p:nvPr/>
              </p:nvSpPr>
              <p:spPr bwMode="auto">
                <a:xfrm>
                  <a:off x="3770" y="2190"/>
                  <a:ext cx="137" cy="37"/>
                </a:xfrm>
                <a:custGeom>
                  <a:avLst/>
                  <a:gdLst>
                    <a:gd name="T0" fmla="*/ 52 w 55"/>
                    <a:gd name="T1" fmla="*/ 6 h 15"/>
                    <a:gd name="T2" fmla="*/ 38 w 55"/>
                    <a:gd name="T3" fmla="*/ 6 h 15"/>
                    <a:gd name="T4" fmla="*/ 37 w 55"/>
                    <a:gd name="T5" fmla="*/ 6 h 15"/>
                    <a:gd name="T6" fmla="*/ 37 w 55"/>
                    <a:gd name="T7" fmla="*/ 3 h 15"/>
                    <a:gd name="T8" fmla="*/ 37 w 55"/>
                    <a:gd name="T9" fmla="*/ 1 h 15"/>
                    <a:gd name="T10" fmla="*/ 35 w 55"/>
                    <a:gd name="T11" fmla="*/ 0 h 15"/>
                    <a:gd name="T12" fmla="*/ 20 w 55"/>
                    <a:gd name="T13" fmla="*/ 0 h 15"/>
                    <a:gd name="T14" fmla="*/ 18 w 55"/>
                    <a:gd name="T15" fmla="*/ 3 h 15"/>
                    <a:gd name="T16" fmla="*/ 18 w 55"/>
                    <a:gd name="T17" fmla="*/ 6 h 15"/>
                    <a:gd name="T18" fmla="*/ 18 w 55"/>
                    <a:gd name="T19" fmla="*/ 6 h 15"/>
                    <a:gd name="T20" fmla="*/ 3 w 55"/>
                    <a:gd name="T21" fmla="*/ 6 h 15"/>
                    <a:gd name="T22" fmla="*/ 0 w 55"/>
                    <a:gd name="T23" fmla="*/ 8 h 15"/>
                    <a:gd name="T24" fmla="*/ 0 w 55"/>
                    <a:gd name="T25" fmla="*/ 14 h 15"/>
                    <a:gd name="T26" fmla="*/ 1 w 55"/>
                    <a:gd name="T27" fmla="*/ 15 h 15"/>
                    <a:gd name="T28" fmla="*/ 2 w 55"/>
                    <a:gd name="T29" fmla="*/ 14 h 15"/>
                    <a:gd name="T30" fmla="*/ 2 w 55"/>
                    <a:gd name="T31" fmla="*/ 8 h 15"/>
                    <a:gd name="T32" fmla="*/ 3 w 55"/>
                    <a:gd name="T33" fmla="*/ 8 h 15"/>
                    <a:gd name="T34" fmla="*/ 18 w 55"/>
                    <a:gd name="T35" fmla="*/ 8 h 15"/>
                    <a:gd name="T36" fmla="*/ 18 w 55"/>
                    <a:gd name="T37" fmla="*/ 8 h 15"/>
                    <a:gd name="T38" fmla="*/ 18 w 55"/>
                    <a:gd name="T39" fmla="*/ 9 h 15"/>
                    <a:gd name="T40" fmla="*/ 19 w 55"/>
                    <a:gd name="T41" fmla="*/ 9 h 15"/>
                    <a:gd name="T42" fmla="*/ 20 w 55"/>
                    <a:gd name="T43" fmla="*/ 9 h 15"/>
                    <a:gd name="T44" fmla="*/ 20 w 55"/>
                    <a:gd name="T45" fmla="*/ 8 h 15"/>
                    <a:gd name="T46" fmla="*/ 20 w 55"/>
                    <a:gd name="T47" fmla="*/ 3 h 15"/>
                    <a:gd name="T48" fmla="*/ 20 w 55"/>
                    <a:gd name="T49" fmla="*/ 2 h 15"/>
                    <a:gd name="T50" fmla="*/ 35 w 55"/>
                    <a:gd name="T51" fmla="*/ 2 h 15"/>
                    <a:gd name="T52" fmla="*/ 35 w 55"/>
                    <a:gd name="T53" fmla="*/ 3 h 15"/>
                    <a:gd name="T54" fmla="*/ 35 w 55"/>
                    <a:gd name="T55" fmla="*/ 8 h 15"/>
                    <a:gd name="T56" fmla="*/ 36 w 55"/>
                    <a:gd name="T57" fmla="*/ 9 h 15"/>
                    <a:gd name="T58" fmla="*/ 36 w 55"/>
                    <a:gd name="T59" fmla="*/ 9 h 15"/>
                    <a:gd name="T60" fmla="*/ 37 w 55"/>
                    <a:gd name="T61" fmla="*/ 9 h 15"/>
                    <a:gd name="T62" fmla="*/ 37 w 55"/>
                    <a:gd name="T63" fmla="*/ 8 h 15"/>
                    <a:gd name="T64" fmla="*/ 38 w 55"/>
                    <a:gd name="T65" fmla="*/ 8 h 15"/>
                    <a:gd name="T66" fmla="*/ 52 w 55"/>
                    <a:gd name="T67" fmla="*/ 8 h 15"/>
                    <a:gd name="T68" fmla="*/ 53 w 55"/>
                    <a:gd name="T69" fmla="*/ 8 h 15"/>
                    <a:gd name="T70" fmla="*/ 53 w 55"/>
                    <a:gd name="T71" fmla="*/ 14 h 15"/>
                    <a:gd name="T72" fmla="*/ 54 w 55"/>
                    <a:gd name="T73" fmla="*/ 15 h 15"/>
                    <a:gd name="T74" fmla="*/ 55 w 55"/>
                    <a:gd name="T75" fmla="*/ 14 h 15"/>
                    <a:gd name="T76" fmla="*/ 55 w 55"/>
                    <a:gd name="T77" fmla="*/ 8 h 15"/>
                    <a:gd name="T78" fmla="*/ 52 w 55"/>
                    <a:gd name="T7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5" h="15">
                      <a:moveTo>
                        <a:pt x="52" y="6"/>
                      </a:move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8" y="6"/>
                        <a:pt x="37" y="6"/>
                        <a:pt x="37" y="6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2"/>
                        <a:pt x="37" y="1"/>
                        <a:pt x="37" y="1"/>
                      </a:cubicBezTo>
                      <a:cubicBezTo>
                        <a:pt x="36" y="0"/>
                        <a:pt x="36" y="0"/>
                        <a:pt x="35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1"/>
                        <a:pt x="18" y="3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6"/>
                        <a:pt x="0" y="7"/>
                        <a:pt x="0" y="8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1" y="15"/>
                        <a:pt x="1" y="15"/>
                      </a:cubicBezTo>
                      <a:cubicBezTo>
                        <a:pt x="2" y="15"/>
                        <a:pt x="2" y="14"/>
                        <a:pt x="2" y="14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8"/>
                        <a:pt x="18" y="8"/>
                        <a:pt x="18" y="9"/>
                      </a:cubicBezTo>
                      <a:cubicBezTo>
                        <a:pt x="18" y="9"/>
                        <a:pt x="19" y="9"/>
                        <a:pt x="19" y="9"/>
                      </a:cubicBezTo>
                      <a:cubicBezTo>
                        <a:pt x="19" y="9"/>
                        <a:pt x="19" y="9"/>
                        <a:pt x="20" y="9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5" y="2"/>
                        <a:pt x="35" y="2"/>
                        <a:pt x="35" y="3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5" y="8"/>
                        <a:pt x="35" y="8"/>
                        <a:pt x="36" y="9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8"/>
                        <a:pt x="38" y="8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14"/>
                        <a:pt x="53" y="14"/>
                        <a:pt x="53" y="14"/>
                      </a:cubicBezTo>
                      <a:cubicBezTo>
                        <a:pt x="53" y="14"/>
                        <a:pt x="53" y="15"/>
                        <a:pt x="54" y="15"/>
                      </a:cubicBezTo>
                      <a:cubicBezTo>
                        <a:pt x="54" y="15"/>
                        <a:pt x="55" y="14"/>
                        <a:pt x="55" y="14"/>
                      </a:cubicBezTo>
                      <a:cubicBezTo>
                        <a:pt x="55" y="8"/>
                        <a:pt x="55" y="8"/>
                        <a:pt x="55" y="8"/>
                      </a:cubicBezTo>
                      <a:cubicBezTo>
                        <a:pt x="55" y="7"/>
                        <a:pt x="54" y="6"/>
                        <a:pt x="5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70"/>
                <p:cNvSpPr>
                  <a:spLocks/>
                </p:cNvSpPr>
                <p:nvPr/>
              </p:nvSpPr>
              <p:spPr bwMode="auto">
                <a:xfrm>
                  <a:off x="3820" y="2118"/>
                  <a:ext cx="37" cy="69"/>
                </a:xfrm>
                <a:custGeom>
                  <a:avLst/>
                  <a:gdLst>
                    <a:gd name="T0" fmla="*/ 2 w 15"/>
                    <a:gd name="T1" fmla="*/ 14 h 28"/>
                    <a:gd name="T2" fmla="*/ 3 w 15"/>
                    <a:gd name="T3" fmla="*/ 13 h 28"/>
                    <a:gd name="T4" fmla="*/ 3 w 15"/>
                    <a:gd name="T5" fmla="*/ 8 h 28"/>
                    <a:gd name="T6" fmla="*/ 4 w 15"/>
                    <a:gd name="T7" fmla="*/ 4 h 28"/>
                    <a:gd name="T8" fmla="*/ 4 w 15"/>
                    <a:gd name="T9" fmla="*/ 4 h 28"/>
                    <a:gd name="T10" fmla="*/ 4 w 15"/>
                    <a:gd name="T11" fmla="*/ 12 h 28"/>
                    <a:gd name="T12" fmla="*/ 4 w 15"/>
                    <a:gd name="T13" fmla="*/ 13 h 28"/>
                    <a:gd name="T14" fmla="*/ 4 w 15"/>
                    <a:gd name="T15" fmla="*/ 26 h 28"/>
                    <a:gd name="T16" fmla="*/ 5 w 15"/>
                    <a:gd name="T17" fmla="*/ 28 h 28"/>
                    <a:gd name="T18" fmla="*/ 5 w 15"/>
                    <a:gd name="T19" fmla="*/ 28 h 28"/>
                    <a:gd name="T20" fmla="*/ 5 w 15"/>
                    <a:gd name="T21" fmla="*/ 28 h 28"/>
                    <a:gd name="T22" fmla="*/ 7 w 15"/>
                    <a:gd name="T23" fmla="*/ 26 h 28"/>
                    <a:gd name="T24" fmla="*/ 7 w 15"/>
                    <a:gd name="T25" fmla="*/ 14 h 28"/>
                    <a:gd name="T26" fmla="*/ 8 w 15"/>
                    <a:gd name="T27" fmla="*/ 14 h 28"/>
                    <a:gd name="T28" fmla="*/ 8 w 15"/>
                    <a:gd name="T29" fmla="*/ 26 h 28"/>
                    <a:gd name="T30" fmla="*/ 10 w 15"/>
                    <a:gd name="T31" fmla="*/ 28 h 28"/>
                    <a:gd name="T32" fmla="*/ 10 w 15"/>
                    <a:gd name="T33" fmla="*/ 28 h 28"/>
                    <a:gd name="T34" fmla="*/ 10 w 15"/>
                    <a:gd name="T35" fmla="*/ 28 h 28"/>
                    <a:gd name="T36" fmla="*/ 12 w 15"/>
                    <a:gd name="T37" fmla="*/ 26 h 28"/>
                    <a:gd name="T38" fmla="*/ 12 w 15"/>
                    <a:gd name="T39" fmla="*/ 13 h 28"/>
                    <a:gd name="T40" fmla="*/ 12 w 15"/>
                    <a:gd name="T41" fmla="*/ 12 h 28"/>
                    <a:gd name="T42" fmla="*/ 12 w 15"/>
                    <a:gd name="T43" fmla="*/ 4 h 28"/>
                    <a:gd name="T44" fmla="*/ 12 w 15"/>
                    <a:gd name="T45" fmla="*/ 4 h 28"/>
                    <a:gd name="T46" fmla="*/ 12 w 15"/>
                    <a:gd name="T47" fmla="*/ 8 h 28"/>
                    <a:gd name="T48" fmla="*/ 12 w 15"/>
                    <a:gd name="T49" fmla="*/ 13 h 28"/>
                    <a:gd name="T50" fmla="*/ 14 w 15"/>
                    <a:gd name="T51" fmla="*/ 14 h 28"/>
                    <a:gd name="T52" fmla="*/ 15 w 15"/>
                    <a:gd name="T53" fmla="*/ 13 h 28"/>
                    <a:gd name="T54" fmla="*/ 15 w 15"/>
                    <a:gd name="T55" fmla="*/ 8 h 28"/>
                    <a:gd name="T56" fmla="*/ 13 w 15"/>
                    <a:gd name="T57" fmla="*/ 1 h 28"/>
                    <a:gd name="T58" fmla="*/ 10 w 15"/>
                    <a:gd name="T59" fmla="*/ 0 h 28"/>
                    <a:gd name="T60" fmla="*/ 10 w 15"/>
                    <a:gd name="T61" fmla="*/ 0 h 28"/>
                    <a:gd name="T62" fmla="*/ 10 w 15"/>
                    <a:gd name="T63" fmla="*/ 0 h 28"/>
                    <a:gd name="T64" fmla="*/ 10 w 15"/>
                    <a:gd name="T65" fmla="*/ 0 h 28"/>
                    <a:gd name="T66" fmla="*/ 8 w 15"/>
                    <a:gd name="T67" fmla="*/ 4 h 28"/>
                    <a:gd name="T68" fmla="*/ 8 w 15"/>
                    <a:gd name="T69" fmla="*/ 1 h 28"/>
                    <a:gd name="T70" fmla="*/ 8 w 15"/>
                    <a:gd name="T71" fmla="*/ 1 h 28"/>
                    <a:gd name="T72" fmla="*/ 8 w 15"/>
                    <a:gd name="T73" fmla="*/ 0 h 28"/>
                    <a:gd name="T74" fmla="*/ 8 w 15"/>
                    <a:gd name="T75" fmla="*/ 0 h 28"/>
                    <a:gd name="T76" fmla="*/ 7 w 15"/>
                    <a:gd name="T77" fmla="*/ 0 h 28"/>
                    <a:gd name="T78" fmla="*/ 7 w 15"/>
                    <a:gd name="T79" fmla="*/ 0 h 28"/>
                    <a:gd name="T80" fmla="*/ 7 w 15"/>
                    <a:gd name="T81" fmla="*/ 1 h 28"/>
                    <a:gd name="T82" fmla="*/ 7 w 15"/>
                    <a:gd name="T83" fmla="*/ 1 h 28"/>
                    <a:gd name="T84" fmla="*/ 7 w 15"/>
                    <a:gd name="T85" fmla="*/ 4 h 28"/>
                    <a:gd name="T86" fmla="*/ 6 w 15"/>
                    <a:gd name="T87" fmla="*/ 0 h 28"/>
                    <a:gd name="T88" fmla="*/ 6 w 15"/>
                    <a:gd name="T89" fmla="*/ 0 h 28"/>
                    <a:gd name="T90" fmla="*/ 6 w 15"/>
                    <a:gd name="T91" fmla="*/ 0 h 28"/>
                    <a:gd name="T92" fmla="*/ 5 w 15"/>
                    <a:gd name="T93" fmla="*/ 0 h 28"/>
                    <a:gd name="T94" fmla="*/ 2 w 15"/>
                    <a:gd name="T95" fmla="*/ 1 h 28"/>
                    <a:gd name="T96" fmla="*/ 0 w 15"/>
                    <a:gd name="T97" fmla="*/ 8 h 28"/>
                    <a:gd name="T98" fmla="*/ 0 w 15"/>
                    <a:gd name="T99" fmla="*/ 13 h 28"/>
                    <a:gd name="T100" fmla="*/ 2 w 15"/>
                    <a:gd name="T101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" h="28">
                      <a:moveTo>
                        <a:pt x="2" y="14"/>
                      </a:moveTo>
                      <a:cubicBezTo>
                        <a:pt x="3" y="14"/>
                        <a:pt x="3" y="14"/>
                        <a:pt x="3" y="13"/>
                      </a:cubicBezTo>
                      <a:cubicBezTo>
                        <a:pt x="3" y="13"/>
                        <a:pt x="3" y="10"/>
                        <a:pt x="3" y="8"/>
                      </a:cubicBezTo>
                      <a:cubicBezTo>
                        <a:pt x="3" y="7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2"/>
                        <a:pt x="4" y="13"/>
                        <a:pt x="4" y="13"/>
                      </a:cubicBezTo>
                      <a:cubicBezTo>
                        <a:pt x="4" y="26"/>
                        <a:pt x="4" y="26"/>
                        <a:pt x="4" y="26"/>
                      </a:cubicBezTo>
                      <a:cubicBezTo>
                        <a:pt x="4" y="27"/>
                        <a:pt x="4" y="28"/>
                        <a:pt x="5" y="28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6" y="28"/>
                        <a:pt x="7" y="27"/>
                        <a:pt x="7" y="2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8" y="27"/>
                        <a:pt x="9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1" y="28"/>
                        <a:pt x="12" y="27"/>
                        <a:pt x="12" y="26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12" y="13"/>
                        <a:pt x="12" y="12"/>
                        <a:pt x="12" y="1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7"/>
                        <a:pt x="12" y="8"/>
                      </a:cubicBezTo>
                      <a:cubicBezTo>
                        <a:pt x="13" y="10"/>
                        <a:pt x="12" y="13"/>
                        <a:pt x="12" y="13"/>
                      </a:cubicBezTo>
                      <a:cubicBezTo>
                        <a:pt x="12" y="14"/>
                        <a:pt x="13" y="14"/>
                        <a:pt x="14" y="14"/>
                      </a:cubicBezTo>
                      <a:cubicBezTo>
                        <a:pt x="15" y="14"/>
                        <a:pt x="15" y="14"/>
                        <a:pt x="15" y="13"/>
                      </a:cubicBezTo>
                      <a:cubicBezTo>
                        <a:pt x="15" y="13"/>
                        <a:pt x="15" y="10"/>
                        <a:pt x="15" y="8"/>
                      </a:cubicBezTo>
                      <a:cubicBezTo>
                        <a:pt x="15" y="3"/>
                        <a:pt x="13" y="1"/>
                        <a:pt x="13" y="1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2"/>
                        <a:pt x="8" y="4"/>
                      </a:cubicBezTo>
                      <a:cubicBezTo>
                        <a:pt x="8" y="3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3"/>
                        <a:pt x="7" y="4"/>
                      </a:cubicBezTo>
                      <a:cubicBezTo>
                        <a:pt x="6" y="2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2" y="1"/>
                        <a:pt x="1" y="3"/>
                        <a:pt x="0" y="8"/>
                      </a:cubicBezTo>
                      <a:cubicBezTo>
                        <a:pt x="0" y="10"/>
                        <a:pt x="0" y="13"/>
                        <a:pt x="0" y="13"/>
                      </a:cubicBezTo>
                      <a:cubicBezTo>
                        <a:pt x="1" y="14"/>
                        <a:pt x="1" y="14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71"/>
                <p:cNvSpPr>
                  <a:spLocks/>
                </p:cNvSpPr>
                <p:nvPr/>
              </p:nvSpPr>
              <p:spPr bwMode="auto">
                <a:xfrm>
                  <a:off x="3830" y="2095"/>
                  <a:ext cx="17" cy="20"/>
                </a:xfrm>
                <a:custGeom>
                  <a:avLst/>
                  <a:gdLst>
                    <a:gd name="T0" fmla="*/ 1 w 7"/>
                    <a:gd name="T1" fmla="*/ 5 h 8"/>
                    <a:gd name="T2" fmla="*/ 4 w 7"/>
                    <a:gd name="T3" fmla="*/ 8 h 8"/>
                    <a:gd name="T4" fmla="*/ 7 w 7"/>
                    <a:gd name="T5" fmla="*/ 5 h 8"/>
                    <a:gd name="T6" fmla="*/ 7 w 7"/>
                    <a:gd name="T7" fmla="*/ 4 h 8"/>
                    <a:gd name="T8" fmla="*/ 7 w 7"/>
                    <a:gd name="T9" fmla="*/ 4 h 8"/>
                    <a:gd name="T10" fmla="*/ 4 w 7"/>
                    <a:gd name="T11" fmla="*/ 0 h 8"/>
                    <a:gd name="T12" fmla="*/ 1 w 7"/>
                    <a:gd name="T13" fmla="*/ 4 h 8"/>
                    <a:gd name="T14" fmla="*/ 0 w 7"/>
                    <a:gd name="T15" fmla="*/ 4 h 8"/>
                    <a:gd name="T16" fmla="*/ 1 w 7"/>
                    <a:gd name="T17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8">
                      <a:moveTo>
                        <a:pt x="1" y="5"/>
                      </a:moveTo>
                      <a:cubicBezTo>
                        <a:pt x="1" y="7"/>
                        <a:pt x="2" y="8"/>
                        <a:pt x="4" y="8"/>
                      </a:cubicBezTo>
                      <a:cubicBezTo>
                        <a:pt x="5" y="8"/>
                        <a:pt x="6" y="7"/>
                        <a:pt x="7" y="5"/>
                      </a:cubicBezTo>
                      <a:cubicBezTo>
                        <a:pt x="7" y="5"/>
                        <a:pt x="7" y="5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5" y="0"/>
                        <a:pt x="4" y="0"/>
                      </a:cubicBezTo>
                      <a:cubicBezTo>
                        <a:pt x="2" y="0"/>
                        <a:pt x="1" y="2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72"/>
                <p:cNvSpPr>
                  <a:spLocks/>
                </p:cNvSpPr>
                <p:nvPr/>
              </p:nvSpPr>
              <p:spPr bwMode="auto">
                <a:xfrm>
                  <a:off x="3867" y="2135"/>
                  <a:ext cx="35" cy="65"/>
                </a:xfrm>
                <a:custGeom>
                  <a:avLst/>
                  <a:gdLst>
                    <a:gd name="T0" fmla="*/ 1 w 14"/>
                    <a:gd name="T1" fmla="*/ 13 h 26"/>
                    <a:gd name="T2" fmla="*/ 2 w 14"/>
                    <a:gd name="T3" fmla="*/ 12 h 26"/>
                    <a:gd name="T4" fmla="*/ 2 w 14"/>
                    <a:gd name="T5" fmla="*/ 8 h 26"/>
                    <a:gd name="T6" fmla="*/ 3 w 14"/>
                    <a:gd name="T7" fmla="*/ 4 h 26"/>
                    <a:gd name="T8" fmla="*/ 3 w 14"/>
                    <a:gd name="T9" fmla="*/ 4 h 26"/>
                    <a:gd name="T10" fmla="*/ 3 w 14"/>
                    <a:gd name="T11" fmla="*/ 11 h 26"/>
                    <a:gd name="T12" fmla="*/ 3 w 14"/>
                    <a:gd name="T13" fmla="*/ 12 h 26"/>
                    <a:gd name="T14" fmla="*/ 3 w 14"/>
                    <a:gd name="T15" fmla="*/ 24 h 26"/>
                    <a:gd name="T16" fmla="*/ 5 w 14"/>
                    <a:gd name="T17" fmla="*/ 26 h 26"/>
                    <a:gd name="T18" fmla="*/ 5 w 14"/>
                    <a:gd name="T19" fmla="*/ 26 h 26"/>
                    <a:gd name="T20" fmla="*/ 5 w 14"/>
                    <a:gd name="T21" fmla="*/ 26 h 26"/>
                    <a:gd name="T22" fmla="*/ 6 w 14"/>
                    <a:gd name="T23" fmla="*/ 24 h 26"/>
                    <a:gd name="T24" fmla="*/ 6 w 14"/>
                    <a:gd name="T25" fmla="*/ 13 h 26"/>
                    <a:gd name="T26" fmla="*/ 7 w 14"/>
                    <a:gd name="T27" fmla="*/ 13 h 26"/>
                    <a:gd name="T28" fmla="*/ 7 w 14"/>
                    <a:gd name="T29" fmla="*/ 24 h 26"/>
                    <a:gd name="T30" fmla="*/ 9 w 14"/>
                    <a:gd name="T31" fmla="*/ 26 h 26"/>
                    <a:gd name="T32" fmla="*/ 9 w 14"/>
                    <a:gd name="T33" fmla="*/ 26 h 26"/>
                    <a:gd name="T34" fmla="*/ 9 w 14"/>
                    <a:gd name="T35" fmla="*/ 26 h 26"/>
                    <a:gd name="T36" fmla="*/ 10 w 14"/>
                    <a:gd name="T37" fmla="*/ 24 h 26"/>
                    <a:gd name="T38" fmla="*/ 10 w 14"/>
                    <a:gd name="T39" fmla="*/ 12 h 26"/>
                    <a:gd name="T40" fmla="*/ 10 w 14"/>
                    <a:gd name="T41" fmla="*/ 11 h 26"/>
                    <a:gd name="T42" fmla="*/ 10 w 14"/>
                    <a:gd name="T43" fmla="*/ 4 h 26"/>
                    <a:gd name="T44" fmla="*/ 10 w 14"/>
                    <a:gd name="T45" fmla="*/ 4 h 26"/>
                    <a:gd name="T46" fmla="*/ 11 w 14"/>
                    <a:gd name="T47" fmla="*/ 8 h 26"/>
                    <a:gd name="T48" fmla="*/ 11 w 14"/>
                    <a:gd name="T49" fmla="*/ 12 h 26"/>
                    <a:gd name="T50" fmla="*/ 12 w 14"/>
                    <a:gd name="T51" fmla="*/ 13 h 26"/>
                    <a:gd name="T52" fmla="*/ 13 w 14"/>
                    <a:gd name="T53" fmla="*/ 12 h 26"/>
                    <a:gd name="T54" fmla="*/ 13 w 14"/>
                    <a:gd name="T55" fmla="*/ 7 h 26"/>
                    <a:gd name="T56" fmla="*/ 12 w 14"/>
                    <a:gd name="T57" fmla="*/ 1 h 26"/>
                    <a:gd name="T58" fmla="*/ 9 w 14"/>
                    <a:gd name="T59" fmla="*/ 0 h 26"/>
                    <a:gd name="T60" fmla="*/ 8 w 14"/>
                    <a:gd name="T61" fmla="*/ 0 h 26"/>
                    <a:gd name="T62" fmla="*/ 8 w 14"/>
                    <a:gd name="T63" fmla="*/ 0 h 26"/>
                    <a:gd name="T64" fmla="*/ 8 w 14"/>
                    <a:gd name="T65" fmla="*/ 0 h 26"/>
                    <a:gd name="T66" fmla="*/ 7 w 14"/>
                    <a:gd name="T67" fmla="*/ 3 h 26"/>
                    <a:gd name="T68" fmla="*/ 7 w 14"/>
                    <a:gd name="T69" fmla="*/ 1 h 26"/>
                    <a:gd name="T70" fmla="*/ 7 w 14"/>
                    <a:gd name="T71" fmla="*/ 0 h 26"/>
                    <a:gd name="T72" fmla="*/ 7 w 14"/>
                    <a:gd name="T73" fmla="*/ 0 h 26"/>
                    <a:gd name="T74" fmla="*/ 7 w 14"/>
                    <a:gd name="T75" fmla="*/ 0 h 26"/>
                    <a:gd name="T76" fmla="*/ 6 w 14"/>
                    <a:gd name="T77" fmla="*/ 0 h 26"/>
                    <a:gd name="T78" fmla="*/ 6 w 14"/>
                    <a:gd name="T79" fmla="*/ 0 h 26"/>
                    <a:gd name="T80" fmla="*/ 6 w 14"/>
                    <a:gd name="T81" fmla="*/ 0 h 26"/>
                    <a:gd name="T82" fmla="*/ 6 w 14"/>
                    <a:gd name="T83" fmla="*/ 1 h 26"/>
                    <a:gd name="T84" fmla="*/ 6 w 14"/>
                    <a:gd name="T85" fmla="*/ 3 h 26"/>
                    <a:gd name="T86" fmla="*/ 5 w 14"/>
                    <a:gd name="T87" fmla="*/ 0 h 26"/>
                    <a:gd name="T88" fmla="*/ 5 w 14"/>
                    <a:gd name="T89" fmla="*/ 0 h 26"/>
                    <a:gd name="T90" fmla="*/ 5 w 14"/>
                    <a:gd name="T91" fmla="*/ 0 h 26"/>
                    <a:gd name="T92" fmla="*/ 4 w 14"/>
                    <a:gd name="T93" fmla="*/ 0 h 26"/>
                    <a:gd name="T94" fmla="*/ 1 w 14"/>
                    <a:gd name="T95" fmla="*/ 1 h 26"/>
                    <a:gd name="T96" fmla="*/ 0 w 14"/>
                    <a:gd name="T97" fmla="*/ 7 h 26"/>
                    <a:gd name="T98" fmla="*/ 0 w 14"/>
                    <a:gd name="T99" fmla="*/ 12 h 26"/>
                    <a:gd name="T100" fmla="*/ 1 w 14"/>
                    <a:gd name="T10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4" h="26">
                      <a:moveTo>
                        <a:pt x="1" y="13"/>
                      </a:moveTo>
                      <a:cubicBezTo>
                        <a:pt x="2" y="13"/>
                        <a:pt x="2" y="13"/>
                        <a:pt x="2" y="12"/>
                      </a:cubicBezTo>
                      <a:cubicBezTo>
                        <a:pt x="2" y="12"/>
                        <a:pt x="2" y="10"/>
                        <a:pt x="2" y="8"/>
                      </a:cubicBezTo>
                      <a:cubicBezTo>
                        <a:pt x="2" y="6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5"/>
                        <a:pt x="4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6" y="25"/>
                        <a:pt x="6" y="2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7" y="25"/>
                        <a:pt x="8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6"/>
                        <a:pt x="10" y="25"/>
                        <a:pt x="10" y="24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6"/>
                        <a:pt x="11" y="8"/>
                      </a:cubicBezTo>
                      <a:cubicBezTo>
                        <a:pt x="11" y="10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2" y="13"/>
                      </a:cubicBezTo>
                      <a:cubicBezTo>
                        <a:pt x="13" y="13"/>
                        <a:pt x="13" y="13"/>
                        <a:pt x="13" y="12"/>
                      </a:cubicBezTo>
                      <a:cubicBezTo>
                        <a:pt x="13" y="12"/>
                        <a:pt x="14" y="9"/>
                        <a:pt x="13" y="7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2"/>
                        <a:pt x="7" y="3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2"/>
                        <a:pt x="6" y="3"/>
                      </a:cubicBezTo>
                      <a:cubicBezTo>
                        <a:pt x="5" y="2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1" y="1"/>
                        <a:pt x="0" y="3"/>
                        <a:pt x="0" y="7"/>
                      </a:cubicBezTo>
                      <a:cubicBezTo>
                        <a:pt x="0" y="9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73"/>
                <p:cNvSpPr>
                  <a:spLocks/>
                </p:cNvSpPr>
                <p:nvPr/>
              </p:nvSpPr>
              <p:spPr bwMode="auto">
                <a:xfrm>
                  <a:off x="3875" y="2115"/>
                  <a:ext cx="17" cy="18"/>
                </a:xfrm>
                <a:custGeom>
                  <a:avLst/>
                  <a:gdLst>
                    <a:gd name="T0" fmla="*/ 1 w 7"/>
                    <a:gd name="T1" fmla="*/ 5 h 7"/>
                    <a:gd name="T2" fmla="*/ 4 w 7"/>
                    <a:gd name="T3" fmla="*/ 7 h 7"/>
                    <a:gd name="T4" fmla="*/ 6 w 7"/>
                    <a:gd name="T5" fmla="*/ 4 h 7"/>
                    <a:gd name="T6" fmla="*/ 7 w 7"/>
                    <a:gd name="T7" fmla="*/ 3 h 7"/>
                    <a:gd name="T8" fmla="*/ 6 w 7"/>
                    <a:gd name="T9" fmla="*/ 3 h 7"/>
                    <a:gd name="T10" fmla="*/ 4 w 7"/>
                    <a:gd name="T11" fmla="*/ 0 h 7"/>
                    <a:gd name="T12" fmla="*/ 1 w 7"/>
                    <a:gd name="T13" fmla="*/ 3 h 7"/>
                    <a:gd name="T14" fmla="*/ 0 w 7"/>
                    <a:gd name="T15" fmla="*/ 3 h 7"/>
                    <a:gd name="T16" fmla="*/ 1 w 7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1" y="5"/>
                      </a:moveTo>
                      <a:cubicBezTo>
                        <a:pt x="1" y="6"/>
                        <a:pt x="2" y="7"/>
                        <a:pt x="4" y="7"/>
                      </a:cubicBezTo>
                      <a:cubicBezTo>
                        <a:pt x="5" y="7"/>
                        <a:pt x="6" y="6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74"/>
                <p:cNvSpPr>
                  <a:spLocks/>
                </p:cNvSpPr>
                <p:nvPr/>
              </p:nvSpPr>
              <p:spPr bwMode="auto">
                <a:xfrm>
                  <a:off x="3778" y="2135"/>
                  <a:ext cx="35" cy="65"/>
                </a:xfrm>
                <a:custGeom>
                  <a:avLst/>
                  <a:gdLst>
                    <a:gd name="T0" fmla="*/ 1 w 14"/>
                    <a:gd name="T1" fmla="*/ 13 h 26"/>
                    <a:gd name="T2" fmla="*/ 2 w 14"/>
                    <a:gd name="T3" fmla="*/ 12 h 26"/>
                    <a:gd name="T4" fmla="*/ 2 w 14"/>
                    <a:gd name="T5" fmla="*/ 8 h 26"/>
                    <a:gd name="T6" fmla="*/ 3 w 14"/>
                    <a:gd name="T7" fmla="*/ 4 h 26"/>
                    <a:gd name="T8" fmla="*/ 3 w 14"/>
                    <a:gd name="T9" fmla="*/ 4 h 26"/>
                    <a:gd name="T10" fmla="*/ 3 w 14"/>
                    <a:gd name="T11" fmla="*/ 11 h 26"/>
                    <a:gd name="T12" fmla="*/ 3 w 14"/>
                    <a:gd name="T13" fmla="*/ 12 h 26"/>
                    <a:gd name="T14" fmla="*/ 3 w 14"/>
                    <a:gd name="T15" fmla="*/ 24 h 26"/>
                    <a:gd name="T16" fmla="*/ 5 w 14"/>
                    <a:gd name="T17" fmla="*/ 26 h 26"/>
                    <a:gd name="T18" fmla="*/ 5 w 14"/>
                    <a:gd name="T19" fmla="*/ 26 h 26"/>
                    <a:gd name="T20" fmla="*/ 5 w 14"/>
                    <a:gd name="T21" fmla="*/ 26 h 26"/>
                    <a:gd name="T22" fmla="*/ 6 w 14"/>
                    <a:gd name="T23" fmla="*/ 24 h 26"/>
                    <a:gd name="T24" fmla="*/ 6 w 14"/>
                    <a:gd name="T25" fmla="*/ 13 h 26"/>
                    <a:gd name="T26" fmla="*/ 7 w 14"/>
                    <a:gd name="T27" fmla="*/ 13 h 26"/>
                    <a:gd name="T28" fmla="*/ 7 w 14"/>
                    <a:gd name="T29" fmla="*/ 24 h 26"/>
                    <a:gd name="T30" fmla="*/ 9 w 14"/>
                    <a:gd name="T31" fmla="*/ 26 h 26"/>
                    <a:gd name="T32" fmla="*/ 9 w 14"/>
                    <a:gd name="T33" fmla="*/ 26 h 26"/>
                    <a:gd name="T34" fmla="*/ 9 w 14"/>
                    <a:gd name="T35" fmla="*/ 26 h 26"/>
                    <a:gd name="T36" fmla="*/ 10 w 14"/>
                    <a:gd name="T37" fmla="*/ 24 h 26"/>
                    <a:gd name="T38" fmla="*/ 10 w 14"/>
                    <a:gd name="T39" fmla="*/ 12 h 26"/>
                    <a:gd name="T40" fmla="*/ 10 w 14"/>
                    <a:gd name="T41" fmla="*/ 11 h 26"/>
                    <a:gd name="T42" fmla="*/ 10 w 14"/>
                    <a:gd name="T43" fmla="*/ 4 h 26"/>
                    <a:gd name="T44" fmla="*/ 10 w 14"/>
                    <a:gd name="T45" fmla="*/ 4 h 26"/>
                    <a:gd name="T46" fmla="*/ 11 w 14"/>
                    <a:gd name="T47" fmla="*/ 8 h 26"/>
                    <a:gd name="T48" fmla="*/ 11 w 14"/>
                    <a:gd name="T49" fmla="*/ 12 h 26"/>
                    <a:gd name="T50" fmla="*/ 12 w 14"/>
                    <a:gd name="T51" fmla="*/ 13 h 26"/>
                    <a:gd name="T52" fmla="*/ 13 w 14"/>
                    <a:gd name="T53" fmla="*/ 12 h 26"/>
                    <a:gd name="T54" fmla="*/ 14 w 14"/>
                    <a:gd name="T55" fmla="*/ 7 h 26"/>
                    <a:gd name="T56" fmla="*/ 12 w 14"/>
                    <a:gd name="T57" fmla="*/ 1 h 26"/>
                    <a:gd name="T58" fmla="*/ 9 w 14"/>
                    <a:gd name="T59" fmla="*/ 0 h 26"/>
                    <a:gd name="T60" fmla="*/ 9 w 14"/>
                    <a:gd name="T61" fmla="*/ 0 h 26"/>
                    <a:gd name="T62" fmla="*/ 9 w 14"/>
                    <a:gd name="T63" fmla="*/ 0 h 26"/>
                    <a:gd name="T64" fmla="*/ 9 w 14"/>
                    <a:gd name="T65" fmla="*/ 0 h 26"/>
                    <a:gd name="T66" fmla="*/ 7 w 14"/>
                    <a:gd name="T67" fmla="*/ 3 h 26"/>
                    <a:gd name="T68" fmla="*/ 7 w 14"/>
                    <a:gd name="T69" fmla="*/ 1 h 26"/>
                    <a:gd name="T70" fmla="*/ 7 w 14"/>
                    <a:gd name="T71" fmla="*/ 0 h 26"/>
                    <a:gd name="T72" fmla="*/ 7 w 14"/>
                    <a:gd name="T73" fmla="*/ 0 h 26"/>
                    <a:gd name="T74" fmla="*/ 7 w 14"/>
                    <a:gd name="T75" fmla="*/ 0 h 26"/>
                    <a:gd name="T76" fmla="*/ 6 w 14"/>
                    <a:gd name="T77" fmla="*/ 0 h 26"/>
                    <a:gd name="T78" fmla="*/ 6 w 14"/>
                    <a:gd name="T79" fmla="*/ 0 h 26"/>
                    <a:gd name="T80" fmla="*/ 6 w 14"/>
                    <a:gd name="T81" fmla="*/ 0 h 26"/>
                    <a:gd name="T82" fmla="*/ 6 w 14"/>
                    <a:gd name="T83" fmla="*/ 1 h 26"/>
                    <a:gd name="T84" fmla="*/ 6 w 14"/>
                    <a:gd name="T85" fmla="*/ 3 h 26"/>
                    <a:gd name="T86" fmla="*/ 5 w 14"/>
                    <a:gd name="T87" fmla="*/ 0 h 26"/>
                    <a:gd name="T88" fmla="*/ 5 w 14"/>
                    <a:gd name="T89" fmla="*/ 0 h 26"/>
                    <a:gd name="T90" fmla="*/ 5 w 14"/>
                    <a:gd name="T91" fmla="*/ 0 h 26"/>
                    <a:gd name="T92" fmla="*/ 4 w 14"/>
                    <a:gd name="T93" fmla="*/ 0 h 26"/>
                    <a:gd name="T94" fmla="*/ 2 w 14"/>
                    <a:gd name="T95" fmla="*/ 1 h 26"/>
                    <a:gd name="T96" fmla="*/ 0 w 14"/>
                    <a:gd name="T97" fmla="*/ 7 h 26"/>
                    <a:gd name="T98" fmla="*/ 0 w 14"/>
                    <a:gd name="T99" fmla="*/ 12 h 26"/>
                    <a:gd name="T100" fmla="*/ 1 w 14"/>
                    <a:gd name="T10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4" h="26">
                      <a:moveTo>
                        <a:pt x="1" y="13"/>
                      </a:moveTo>
                      <a:cubicBezTo>
                        <a:pt x="2" y="13"/>
                        <a:pt x="2" y="13"/>
                        <a:pt x="2" y="12"/>
                      </a:cubicBezTo>
                      <a:cubicBezTo>
                        <a:pt x="2" y="12"/>
                        <a:pt x="2" y="10"/>
                        <a:pt x="2" y="8"/>
                      </a:cubicBezTo>
                      <a:cubicBezTo>
                        <a:pt x="2" y="6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5"/>
                        <a:pt x="4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26"/>
                        <a:pt x="6" y="25"/>
                        <a:pt x="6" y="2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7" y="25"/>
                        <a:pt x="8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6"/>
                        <a:pt x="10" y="25"/>
                        <a:pt x="10" y="24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6"/>
                        <a:pt x="11" y="8"/>
                      </a:cubicBezTo>
                      <a:cubicBezTo>
                        <a:pt x="11" y="10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2" y="13"/>
                      </a:cubicBezTo>
                      <a:cubicBezTo>
                        <a:pt x="13" y="13"/>
                        <a:pt x="13" y="13"/>
                        <a:pt x="13" y="12"/>
                      </a:cubicBezTo>
                      <a:cubicBezTo>
                        <a:pt x="13" y="12"/>
                        <a:pt x="14" y="9"/>
                        <a:pt x="14" y="7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2"/>
                        <a:pt x="7" y="3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2"/>
                        <a:pt x="6" y="3"/>
                      </a:cubicBezTo>
                      <a:cubicBezTo>
                        <a:pt x="5" y="2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1" y="1"/>
                        <a:pt x="0" y="3"/>
                        <a:pt x="0" y="7"/>
                      </a:cubicBezTo>
                      <a:cubicBezTo>
                        <a:pt x="0" y="9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75"/>
                <p:cNvSpPr>
                  <a:spLocks/>
                </p:cNvSpPr>
                <p:nvPr/>
              </p:nvSpPr>
              <p:spPr bwMode="auto">
                <a:xfrm>
                  <a:off x="3785" y="2115"/>
                  <a:ext cx="18" cy="18"/>
                </a:xfrm>
                <a:custGeom>
                  <a:avLst/>
                  <a:gdLst>
                    <a:gd name="T0" fmla="*/ 1 w 7"/>
                    <a:gd name="T1" fmla="*/ 5 h 7"/>
                    <a:gd name="T2" fmla="*/ 4 w 7"/>
                    <a:gd name="T3" fmla="*/ 7 h 7"/>
                    <a:gd name="T4" fmla="*/ 6 w 7"/>
                    <a:gd name="T5" fmla="*/ 4 h 7"/>
                    <a:gd name="T6" fmla="*/ 7 w 7"/>
                    <a:gd name="T7" fmla="*/ 3 h 7"/>
                    <a:gd name="T8" fmla="*/ 7 w 7"/>
                    <a:gd name="T9" fmla="*/ 3 h 7"/>
                    <a:gd name="T10" fmla="*/ 4 w 7"/>
                    <a:gd name="T11" fmla="*/ 0 h 7"/>
                    <a:gd name="T12" fmla="*/ 1 w 7"/>
                    <a:gd name="T13" fmla="*/ 3 h 7"/>
                    <a:gd name="T14" fmla="*/ 0 w 7"/>
                    <a:gd name="T15" fmla="*/ 3 h 7"/>
                    <a:gd name="T16" fmla="*/ 1 w 7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1" y="5"/>
                      </a:moveTo>
                      <a:cubicBezTo>
                        <a:pt x="1" y="6"/>
                        <a:pt x="2" y="7"/>
                        <a:pt x="4" y="7"/>
                      </a:cubicBezTo>
                      <a:cubicBezTo>
                        <a:pt x="5" y="7"/>
                        <a:pt x="6" y="6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1"/>
                        <a:pt x="5" y="0"/>
                        <a:pt x="4" y="0"/>
                      </a:cubicBez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1" y="3"/>
                        <a:pt x="0" y="3"/>
                        <a:pt x="0" y="3"/>
                      </a:cubicBezTo>
                      <a:cubicBezTo>
                        <a:pt x="0" y="4"/>
                        <a:pt x="1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89" name="文本框 92"/>
            <p:cNvSpPr txBox="1"/>
            <p:nvPr/>
          </p:nvSpPr>
          <p:spPr>
            <a:xfrm>
              <a:off x="6172827" y="1435615"/>
              <a:ext cx="564430" cy="34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FFB850"/>
                  </a:solidFill>
                  <a:latin typeface="Impact" panose="020B0806030902050204" pitchFamily="34" charset="0"/>
                </a:rPr>
                <a:t>1</a:t>
              </a:r>
              <a:r>
                <a:rPr lang="en-US" altLang="zh-CN" sz="1050" dirty="0" smtClean="0">
                  <a:solidFill>
                    <a:srgbClr val="FFB850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0" name="文本框 93"/>
            <p:cNvSpPr txBox="1"/>
            <p:nvPr/>
          </p:nvSpPr>
          <p:spPr>
            <a:xfrm>
              <a:off x="6225215" y="2227702"/>
              <a:ext cx="564430" cy="34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1ACBE"/>
                  </a:solidFill>
                  <a:latin typeface="Impact" panose="020B0806030902050204" pitchFamily="34" charset="0"/>
                </a:rPr>
                <a:t>5</a:t>
              </a:r>
              <a:r>
                <a:rPr lang="en-US" altLang="zh-CN" sz="1050" dirty="0" smtClean="0">
                  <a:solidFill>
                    <a:srgbClr val="01ACBE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1" name="文本框 94"/>
            <p:cNvSpPr txBox="1"/>
            <p:nvPr/>
          </p:nvSpPr>
          <p:spPr>
            <a:xfrm>
              <a:off x="6280301" y="2973092"/>
              <a:ext cx="564430" cy="34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E87071"/>
                  </a:solidFill>
                  <a:latin typeface="Impact" panose="020B0806030902050204" pitchFamily="34" charset="0"/>
                </a:rPr>
                <a:t>6</a:t>
              </a:r>
              <a:r>
                <a:rPr lang="en-US" altLang="zh-CN" sz="1050" dirty="0" smtClean="0">
                  <a:solidFill>
                    <a:srgbClr val="E87071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E870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2" name="文本框 95"/>
            <p:cNvSpPr txBox="1"/>
            <p:nvPr/>
          </p:nvSpPr>
          <p:spPr>
            <a:xfrm>
              <a:off x="7248351" y="3772610"/>
              <a:ext cx="564430" cy="34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663A77"/>
                  </a:solidFill>
                  <a:latin typeface="Impact" panose="020B0806030902050204" pitchFamily="34" charset="0"/>
                </a:rPr>
                <a:t>88</a:t>
              </a:r>
              <a:r>
                <a:rPr lang="en-US" altLang="zh-CN" sz="1050" dirty="0" smtClean="0">
                  <a:solidFill>
                    <a:srgbClr val="663A77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663A77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93" name="Group 41"/>
            <p:cNvGrpSpPr>
              <a:grpSpLocks noChangeAspect="1"/>
            </p:cNvGrpSpPr>
            <p:nvPr/>
          </p:nvGrpSpPr>
          <p:grpSpPr bwMode="auto">
            <a:xfrm>
              <a:off x="2143333" y="1479478"/>
              <a:ext cx="274875" cy="336363"/>
              <a:chOff x="3783" y="2089"/>
              <a:chExt cx="116" cy="142"/>
            </a:xfrm>
            <a:solidFill>
              <a:schemeClr val="bg1">
                <a:lumMod val="50000"/>
              </a:schemeClr>
            </a:solidFill>
            <a:effectLst/>
          </p:grpSpPr>
          <p:sp>
            <p:nvSpPr>
              <p:cNvPr id="147" name="Freeform 42"/>
              <p:cNvSpPr>
                <a:spLocks/>
              </p:cNvSpPr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  <p:sp>
            <p:nvSpPr>
              <p:cNvPr id="148" name="Freeform 43"/>
              <p:cNvSpPr>
                <a:spLocks/>
              </p:cNvSpPr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  <p:sp>
            <p:nvSpPr>
              <p:cNvPr id="149" name="Freeform 44"/>
              <p:cNvSpPr>
                <a:spLocks/>
              </p:cNvSpPr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  <p:sp>
            <p:nvSpPr>
              <p:cNvPr id="150" name="Freeform 45"/>
              <p:cNvSpPr>
                <a:spLocks/>
              </p:cNvSpPr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  <p:sp>
            <p:nvSpPr>
              <p:cNvPr id="151" name="Freeform 46"/>
              <p:cNvSpPr>
                <a:spLocks/>
              </p:cNvSpPr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  <p:sp>
            <p:nvSpPr>
              <p:cNvPr id="152" name="Freeform 47"/>
              <p:cNvSpPr>
                <a:spLocks/>
              </p:cNvSpPr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  <p:sp>
            <p:nvSpPr>
              <p:cNvPr id="153" name="Freeform 48"/>
              <p:cNvSpPr>
                <a:spLocks/>
              </p:cNvSpPr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  <p:sp>
            <p:nvSpPr>
              <p:cNvPr id="154" name="Freeform 49"/>
              <p:cNvSpPr>
                <a:spLocks/>
              </p:cNvSpPr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rgbClr val="FFB850"/>
                  </a:solidFill>
                </a:endParaRPr>
              </a:p>
            </p:txBody>
          </p:sp>
        </p:grpSp>
        <p:grpSp>
          <p:nvGrpSpPr>
            <p:cNvPr id="94" name="Group 52"/>
            <p:cNvGrpSpPr>
              <a:grpSpLocks noChangeAspect="1"/>
            </p:cNvGrpSpPr>
            <p:nvPr/>
          </p:nvGrpSpPr>
          <p:grpSpPr bwMode="auto">
            <a:xfrm>
              <a:off x="2116009" y="2262227"/>
              <a:ext cx="317066" cy="314219"/>
              <a:chOff x="3783" y="2102"/>
              <a:chExt cx="116" cy="115"/>
            </a:xfrm>
            <a:solidFill>
              <a:schemeClr val="bg1">
                <a:lumMod val="50000"/>
              </a:schemeClr>
            </a:solidFill>
            <a:effectLst/>
          </p:grpSpPr>
          <p:sp>
            <p:nvSpPr>
              <p:cNvPr id="140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55"/>
              <p:cNvSpPr>
                <a:spLocks/>
              </p:cNvSpPr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56"/>
              <p:cNvSpPr>
                <a:spLocks/>
              </p:cNvSpPr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57"/>
              <p:cNvSpPr>
                <a:spLocks/>
              </p:cNvSpPr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58"/>
              <p:cNvSpPr>
                <a:spLocks/>
              </p:cNvSpPr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59"/>
              <p:cNvSpPr>
                <a:spLocks/>
              </p:cNvSpPr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roup 62"/>
            <p:cNvGrpSpPr>
              <a:grpSpLocks noChangeAspect="1"/>
            </p:cNvGrpSpPr>
            <p:nvPr/>
          </p:nvGrpSpPr>
          <p:grpSpPr bwMode="auto">
            <a:xfrm>
              <a:off x="2102380" y="3022830"/>
              <a:ext cx="338110" cy="269866"/>
              <a:chOff x="3775" y="2110"/>
              <a:chExt cx="129" cy="103"/>
            </a:xfrm>
            <a:solidFill>
              <a:schemeClr val="bg1">
                <a:lumMod val="50000"/>
              </a:schemeClr>
            </a:solidFill>
            <a:effectLst/>
          </p:grpSpPr>
          <p:sp>
            <p:nvSpPr>
              <p:cNvPr id="137" name="Freeform 63"/>
              <p:cNvSpPr>
                <a:spLocks/>
              </p:cNvSpPr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64"/>
              <p:cNvSpPr>
                <a:spLocks/>
              </p:cNvSpPr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6" name="Group 68"/>
            <p:cNvGrpSpPr>
              <a:grpSpLocks noChangeAspect="1"/>
            </p:cNvGrpSpPr>
            <p:nvPr/>
          </p:nvGrpSpPr>
          <p:grpSpPr bwMode="auto">
            <a:xfrm>
              <a:off x="2126020" y="3739081"/>
              <a:ext cx="301606" cy="290495"/>
              <a:chOff x="3770" y="2095"/>
              <a:chExt cx="137" cy="132"/>
            </a:xfrm>
            <a:solidFill>
              <a:schemeClr val="bg1">
                <a:lumMod val="50000"/>
              </a:schemeClr>
            </a:solidFill>
            <a:effectLst/>
          </p:grpSpPr>
          <p:sp>
            <p:nvSpPr>
              <p:cNvPr id="130" name="Freeform 69"/>
              <p:cNvSpPr>
                <a:spLocks/>
              </p:cNvSpPr>
              <p:nvPr/>
            </p:nvSpPr>
            <p:spPr bwMode="auto">
              <a:xfrm>
                <a:off x="3770" y="2190"/>
                <a:ext cx="137" cy="37"/>
              </a:xfrm>
              <a:custGeom>
                <a:avLst/>
                <a:gdLst>
                  <a:gd name="T0" fmla="*/ 52 w 55"/>
                  <a:gd name="T1" fmla="*/ 6 h 15"/>
                  <a:gd name="T2" fmla="*/ 38 w 55"/>
                  <a:gd name="T3" fmla="*/ 6 h 15"/>
                  <a:gd name="T4" fmla="*/ 37 w 55"/>
                  <a:gd name="T5" fmla="*/ 6 h 15"/>
                  <a:gd name="T6" fmla="*/ 37 w 55"/>
                  <a:gd name="T7" fmla="*/ 3 h 15"/>
                  <a:gd name="T8" fmla="*/ 37 w 55"/>
                  <a:gd name="T9" fmla="*/ 1 h 15"/>
                  <a:gd name="T10" fmla="*/ 35 w 55"/>
                  <a:gd name="T11" fmla="*/ 0 h 15"/>
                  <a:gd name="T12" fmla="*/ 20 w 55"/>
                  <a:gd name="T13" fmla="*/ 0 h 15"/>
                  <a:gd name="T14" fmla="*/ 18 w 55"/>
                  <a:gd name="T15" fmla="*/ 3 h 15"/>
                  <a:gd name="T16" fmla="*/ 18 w 55"/>
                  <a:gd name="T17" fmla="*/ 6 h 15"/>
                  <a:gd name="T18" fmla="*/ 18 w 55"/>
                  <a:gd name="T19" fmla="*/ 6 h 15"/>
                  <a:gd name="T20" fmla="*/ 3 w 55"/>
                  <a:gd name="T21" fmla="*/ 6 h 15"/>
                  <a:gd name="T22" fmla="*/ 0 w 55"/>
                  <a:gd name="T23" fmla="*/ 8 h 15"/>
                  <a:gd name="T24" fmla="*/ 0 w 55"/>
                  <a:gd name="T25" fmla="*/ 14 h 15"/>
                  <a:gd name="T26" fmla="*/ 1 w 55"/>
                  <a:gd name="T27" fmla="*/ 15 h 15"/>
                  <a:gd name="T28" fmla="*/ 2 w 55"/>
                  <a:gd name="T29" fmla="*/ 14 h 15"/>
                  <a:gd name="T30" fmla="*/ 2 w 55"/>
                  <a:gd name="T31" fmla="*/ 8 h 15"/>
                  <a:gd name="T32" fmla="*/ 3 w 55"/>
                  <a:gd name="T33" fmla="*/ 8 h 15"/>
                  <a:gd name="T34" fmla="*/ 18 w 55"/>
                  <a:gd name="T35" fmla="*/ 8 h 15"/>
                  <a:gd name="T36" fmla="*/ 18 w 55"/>
                  <a:gd name="T37" fmla="*/ 8 h 15"/>
                  <a:gd name="T38" fmla="*/ 18 w 55"/>
                  <a:gd name="T39" fmla="*/ 9 h 15"/>
                  <a:gd name="T40" fmla="*/ 19 w 55"/>
                  <a:gd name="T41" fmla="*/ 9 h 15"/>
                  <a:gd name="T42" fmla="*/ 20 w 55"/>
                  <a:gd name="T43" fmla="*/ 9 h 15"/>
                  <a:gd name="T44" fmla="*/ 20 w 55"/>
                  <a:gd name="T45" fmla="*/ 8 h 15"/>
                  <a:gd name="T46" fmla="*/ 20 w 55"/>
                  <a:gd name="T47" fmla="*/ 3 h 15"/>
                  <a:gd name="T48" fmla="*/ 20 w 55"/>
                  <a:gd name="T49" fmla="*/ 2 h 15"/>
                  <a:gd name="T50" fmla="*/ 35 w 55"/>
                  <a:gd name="T51" fmla="*/ 2 h 15"/>
                  <a:gd name="T52" fmla="*/ 35 w 55"/>
                  <a:gd name="T53" fmla="*/ 3 h 15"/>
                  <a:gd name="T54" fmla="*/ 35 w 55"/>
                  <a:gd name="T55" fmla="*/ 8 h 15"/>
                  <a:gd name="T56" fmla="*/ 36 w 55"/>
                  <a:gd name="T57" fmla="*/ 9 h 15"/>
                  <a:gd name="T58" fmla="*/ 36 w 55"/>
                  <a:gd name="T59" fmla="*/ 9 h 15"/>
                  <a:gd name="T60" fmla="*/ 37 w 55"/>
                  <a:gd name="T61" fmla="*/ 9 h 15"/>
                  <a:gd name="T62" fmla="*/ 37 w 55"/>
                  <a:gd name="T63" fmla="*/ 8 h 15"/>
                  <a:gd name="T64" fmla="*/ 38 w 55"/>
                  <a:gd name="T65" fmla="*/ 8 h 15"/>
                  <a:gd name="T66" fmla="*/ 52 w 55"/>
                  <a:gd name="T67" fmla="*/ 8 h 15"/>
                  <a:gd name="T68" fmla="*/ 53 w 55"/>
                  <a:gd name="T69" fmla="*/ 8 h 15"/>
                  <a:gd name="T70" fmla="*/ 53 w 55"/>
                  <a:gd name="T71" fmla="*/ 14 h 15"/>
                  <a:gd name="T72" fmla="*/ 54 w 55"/>
                  <a:gd name="T73" fmla="*/ 15 h 15"/>
                  <a:gd name="T74" fmla="*/ 55 w 55"/>
                  <a:gd name="T75" fmla="*/ 14 h 15"/>
                  <a:gd name="T76" fmla="*/ 55 w 55"/>
                  <a:gd name="T77" fmla="*/ 8 h 15"/>
                  <a:gd name="T78" fmla="*/ 52 w 55"/>
                  <a:gd name="T7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" h="15">
                    <a:moveTo>
                      <a:pt x="52" y="6"/>
                    </a:move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7" y="6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2"/>
                      <a:pt x="37" y="1"/>
                      <a:pt x="37" y="1"/>
                    </a:cubicBezTo>
                    <a:cubicBezTo>
                      <a:pt x="36" y="0"/>
                      <a:pt x="36" y="0"/>
                      <a:pt x="3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8" y="1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7"/>
                      <a:pt x="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5"/>
                      <a:pt x="1" y="15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5" y="3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8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5"/>
                      <a:pt x="54" y="15"/>
                    </a:cubicBezTo>
                    <a:cubicBezTo>
                      <a:pt x="54" y="15"/>
                      <a:pt x="55" y="14"/>
                      <a:pt x="55" y="1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7"/>
                      <a:pt x="54" y="6"/>
                      <a:pt x="5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70"/>
              <p:cNvSpPr>
                <a:spLocks/>
              </p:cNvSpPr>
              <p:nvPr/>
            </p:nvSpPr>
            <p:spPr bwMode="auto">
              <a:xfrm>
                <a:off x="3820" y="2118"/>
                <a:ext cx="37" cy="69"/>
              </a:xfrm>
              <a:custGeom>
                <a:avLst/>
                <a:gdLst>
                  <a:gd name="T0" fmla="*/ 2 w 15"/>
                  <a:gd name="T1" fmla="*/ 14 h 28"/>
                  <a:gd name="T2" fmla="*/ 3 w 15"/>
                  <a:gd name="T3" fmla="*/ 13 h 28"/>
                  <a:gd name="T4" fmla="*/ 3 w 15"/>
                  <a:gd name="T5" fmla="*/ 8 h 28"/>
                  <a:gd name="T6" fmla="*/ 4 w 15"/>
                  <a:gd name="T7" fmla="*/ 4 h 28"/>
                  <a:gd name="T8" fmla="*/ 4 w 15"/>
                  <a:gd name="T9" fmla="*/ 4 h 28"/>
                  <a:gd name="T10" fmla="*/ 4 w 15"/>
                  <a:gd name="T11" fmla="*/ 12 h 28"/>
                  <a:gd name="T12" fmla="*/ 4 w 15"/>
                  <a:gd name="T13" fmla="*/ 13 h 28"/>
                  <a:gd name="T14" fmla="*/ 4 w 15"/>
                  <a:gd name="T15" fmla="*/ 26 h 28"/>
                  <a:gd name="T16" fmla="*/ 5 w 15"/>
                  <a:gd name="T17" fmla="*/ 28 h 28"/>
                  <a:gd name="T18" fmla="*/ 5 w 15"/>
                  <a:gd name="T19" fmla="*/ 28 h 28"/>
                  <a:gd name="T20" fmla="*/ 5 w 15"/>
                  <a:gd name="T21" fmla="*/ 28 h 28"/>
                  <a:gd name="T22" fmla="*/ 7 w 15"/>
                  <a:gd name="T23" fmla="*/ 26 h 28"/>
                  <a:gd name="T24" fmla="*/ 7 w 15"/>
                  <a:gd name="T25" fmla="*/ 14 h 28"/>
                  <a:gd name="T26" fmla="*/ 8 w 15"/>
                  <a:gd name="T27" fmla="*/ 14 h 28"/>
                  <a:gd name="T28" fmla="*/ 8 w 15"/>
                  <a:gd name="T29" fmla="*/ 26 h 28"/>
                  <a:gd name="T30" fmla="*/ 10 w 15"/>
                  <a:gd name="T31" fmla="*/ 28 h 28"/>
                  <a:gd name="T32" fmla="*/ 10 w 15"/>
                  <a:gd name="T33" fmla="*/ 28 h 28"/>
                  <a:gd name="T34" fmla="*/ 10 w 15"/>
                  <a:gd name="T35" fmla="*/ 28 h 28"/>
                  <a:gd name="T36" fmla="*/ 12 w 15"/>
                  <a:gd name="T37" fmla="*/ 26 h 28"/>
                  <a:gd name="T38" fmla="*/ 12 w 15"/>
                  <a:gd name="T39" fmla="*/ 13 h 28"/>
                  <a:gd name="T40" fmla="*/ 12 w 15"/>
                  <a:gd name="T41" fmla="*/ 12 h 28"/>
                  <a:gd name="T42" fmla="*/ 12 w 15"/>
                  <a:gd name="T43" fmla="*/ 4 h 28"/>
                  <a:gd name="T44" fmla="*/ 12 w 15"/>
                  <a:gd name="T45" fmla="*/ 4 h 28"/>
                  <a:gd name="T46" fmla="*/ 12 w 15"/>
                  <a:gd name="T47" fmla="*/ 8 h 28"/>
                  <a:gd name="T48" fmla="*/ 12 w 15"/>
                  <a:gd name="T49" fmla="*/ 13 h 28"/>
                  <a:gd name="T50" fmla="*/ 14 w 15"/>
                  <a:gd name="T51" fmla="*/ 14 h 28"/>
                  <a:gd name="T52" fmla="*/ 15 w 15"/>
                  <a:gd name="T53" fmla="*/ 13 h 28"/>
                  <a:gd name="T54" fmla="*/ 15 w 15"/>
                  <a:gd name="T55" fmla="*/ 8 h 28"/>
                  <a:gd name="T56" fmla="*/ 13 w 15"/>
                  <a:gd name="T57" fmla="*/ 1 h 28"/>
                  <a:gd name="T58" fmla="*/ 10 w 15"/>
                  <a:gd name="T59" fmla="*/ 0 h 28"/>
                  <a:gd name="T60" fmla="*/ 10 w 15"/>
                  <a:gd name="T61" fmla="*/ 0 h 28"/>
                  <a:gd name="T62" fmla="*/ 10 w 15"/>
                  <a:gd name="T63" fmla="*/ 0 h 28"/>
                  <a:gd name="T64" fmla="*/ 10 w 15"/>
                  <a:gd name="T65" fmla="*/ 0 h 28"/>
                  <a:gd name="T66" fmla="*/ 8 w 15"/>
                  <a:gd name="T67" fmla="*/ 4 h 28"/>
                  <a:gd name="T68" fmla="*/ 8 w 15"/>
                  <a:gd name="T69" fmla="*/ 1 h 28"/>
                  <a:gd name="T70" fmla="*/ 8 w 15"/>
                  <a:gd name="T71" fmla="*/ 1 h 28"/>
                  <a:gd name="T72" fmla="*/ 8 w 15"/>
                  <a:gd name="T73" fmla="*/ 0 h 28"/>
                  <a:gd name="T74" fmla="*/ 8 w 15"/>
                  <a:gd name="T75" fmla="*/ 0 h 28"/>
                  <a:gd name="T76" fmla="*/ 7 w 15"/>
                  <a:gd name="T77" fmla="*/ 0 h 28"/>
                  <a:gd name="T78" fmla="*/ 7 w 15"/>
                  <a:gd name="T79" fmla="*/ 0 h 28"/>
                  <a:gd name="T80" fmla="*/ 7 w 15"/>
                  <a:gd name="T81" fmla="*/ 1 h 28"/>
                  <a:gd name="T82" fmla="*/ 7 w 15"/>
                  <a:gd name="T83" fmla="*/ 1 h 28"/>
                  <a:gd name="T84" fmla="*/ 7 w 15"/>
                  <a:gd name="T85" fmla="*/ 4 h 28"/>
                  <a:gd name="T86" fmla="*/ 6 w 15"/>
                  <a:gd name="T87" fmla="*/ 0 h 28"/>
                  <a:gd name="T88" fmla="*/ 6 w 15"/>
                  <a:gd name="T89" fmla="*/ 0 h 28"/>
                  <a:gd name="T90" fmla="*/ 6 w 15"/>
                  <a:gd name="T91" fmla="*/ 0 h 28"/>
                  <a:gd name="T92" fmla="*/ 5 w 15"/>
                  <a:gd name="T93" fmla="*/ 0 h 28"/>
                  <a:gd name="T94" fmla="*/ 2 w 15"/>
                  <a:gd name="T95" fmla="*/ 1 h 28"/>
                  <a:gd name="T96" fmla="*/ 0 w 15"/>
                  <a:gd name="T97" fmla="*/ 8 h 28"/>
                  <a:gd name="T98" fmla="*/ 0 w 15"/>
                  <a:gd name="T99" fmla="*/ 13 h 28"/>
                  <a:gd name="T100" fmla="*/ 2 w 15"/>
                  <a:gd name="T10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" h="28">
                    <a:moveTo>
                      <a:pt x="2" y="14"/>
                    </a:moveTo>
                    <a:cubicBezTo>
                      <a:pt x="3" y="14"/>
                      <a:pt x="3" y="14"/>
                      <a:pt x="3" y="13"/>
                    </a:cubicBezTo>
                    <a:cubicBezTo>
                      <a:pt x="3" y="13"/>
                      <a:pt x="3" y="10"/>
                      <a:pt x="3" y="8"/>
                    </a:cubicBezTo>
                    <a:cubicBezTo>
                      <a:pt x="3" y="7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8"/>
                      <a:pt x="7" y="27"/>
                      <a:pt x="7" y="2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7"/>
                      <a:pt x="9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2" y="27"/>
                      <a:pt x="12" y="26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7"/>
                      <a:pt x="12" y="8"/>
                    </a:cubicBezTo>
                    <a:cubicBezTo>
                      <a:pt x="13" y="10"/>
                      <a:pt x="12" y="13"/>
                      <a:pt x="12" y="13"/>
                    </a:cubicBezTo>
                    <a:cubicBezTo>
                      <a:pt x="12" y="14"/>
                      <a:pt x="13" y="14"/>
                      <a:pt x="14" y="14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5" y="13"/>
                      <a:pt x="15" y="10"/>
                      <a:pt x="15" y="8"/>
                    </a:cubicBezTo>
                    <a:cubicBezTo>
                      <a:pt x="15" y="3"/>
                      <a:pt x="13" y="1"/>
                      <a:pt x="13" y="1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2"/>
                      <a:pt x="8" y="4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3"/>
                      <a:pt x="7" y="4"/>
                    </a:cubicBezTo>
                    <a:cubicBezTo>
                      <a:pt x="6" y="2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3"/>
                      <a:pt x="0" y="8"/>
                    </a:cubicBezTo>
                    <a:cubicBezTo>
                      <a:pt x="0" y="10"/>
                      <a:pt x="0" y="13"/>
                      <a:pt x="0" y="13"/>
                    </a:cubicBezTo>
                    <a:cubicBezTo>
                      <a:pt x="1" y="14"/>
                      <a:pt x="1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71"/>
              <p:cNvSpPr>
                <a:spLocks/>
              </p:cNvSpPr>
              <p:nvPr/>
            </p:nvSpPr>
            <p:spPr bwMode="auto">
              <a:xfrm>
                <a:off x="3830" y="2095"/>
                <a:ext cx="17" cy="20"/>
              </a:xfrm>
              <a:custGeom>
                <a:avLst/>
                <a:gdLst>
                  <a:gd name="T0" fmla="*/ 1 w 7"/>
                  <a:gd name="T1" fmla="*/ 5 h 8"/>
                  <a:gd name="T2" fmla="*/ 4 w 7"/>
                  <a:gd name="T3" fmla="*/ 8 h 8"/>
                  <a:gd name="T4" fmla="*/ 7 w 7"/>
                  <a:gd name="T5" fmla="*/ 5 h 8"/>
                  <a:gd name="T6" fmla="*/ 7 w 7"/>
                  <a:gd name="T7" fmla="*/ 4 h 8"/>
                  <a:gd name="T8" fmla="*/ 7 w 7"/>
                  <a:gd name="T9" fmla="*/ 4 h 8"/>
                  <a:gd name="T10" fmla="*/ 4 w 7"/>
                  <a:gd name="T11" fmla="*/ 0 h 8"/>
                  <a:gd name="T12" fmla="*/ 1 w 7"/>
                  <a:gd name="T13" fmla="*/ 4 h 8"/>
                  <a:gd name="T14" fmla="*/ 0 w 7"/>
                  <a:gd name="T15" fmla="*/ 4 h 8"/>
                  <a:gd name="T16" fmla="*/ 1 w 7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5"/>
                    </a:moveTo>
                    <a:cubicBezTo>
                      <a:pt x="1" y="7"/>
                      <a:pt x="2" y="8"/>
                      <a:pt x="4" y="8"/>
                    </a:cubicBezTo>
                    <a:cubicBezTo>
                      <a:pt x="5" y="8"/>
                      <a:pt x="6" y="7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4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72"/>
              <p:cNvSpPr>
                <a:spLocks/>
              </p:cNvSpPr>
              <p:nvPr/>
            </p:nvSpPr>
            <p:spPr bwMode="auto">
              <a:xfrm>
                <a:off x="3867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3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8 w 14"/>
                  <a:gd name="T61" fmla="*/ 0 h 26"/>
                  <a:gd name="T62" fmla="*/ 8 w 14"/>
                  <a:gd name="T63" fmla="*/ 0 h 26"/>
                  <a:gd name="T64" fmla="*/ 8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1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3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73"/>
              <p:cNvSpPr>
                <a:spLocks/>
              </p:cNvSpPr>
              <p:nvPr/>
            </p:nvSpPr>
            <p:spPr bwMode="auto">
              <a:xfrm>
                <a:off x="3875" y="2115"/>
                <a:ext cx="17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6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74"/>
              <p:cNvSpPr>
                <a:spLocks/>
              </p:cNvSpPr>
              <p:nvPr/>
            </p:nvSpPr>
            <p:spPr bwMode="auto">
              <a:xfrm>
                <a:off x="3778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4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9 w 14"/>
                  <a:gd name="T61" fmla="*/ 0 h 26"/>
                  <a:gd name="T62" fmla="*/ 9 w 14"/>
                  <a:gd name="T63" fmla="*/ 0 h 26"/>
                  <a:gd name="T64" fmla="*/ 9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2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4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75"/>
              <p:cNvSpPr>
                <a:spLocks/>
              </p:cNvSpPr>
              <p:nvPr/>
            </p:nvSpPr>
            <p:spPr bwMode="auto">
              <a:xfrm>
                <a:off x="3785" y="2115"/>
                <a:ext cx="18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7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97" name="直接连接符 76"/>
            <p:cNvCxnSpPr/>
            <p:nvPr/>
          </p:nvCxnSpPr>
          <p:spPr>
            <a:xfrm>
              <a:off x="2543506" y="2980142"/>
              <a:ext cx="0" cy="34399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77"/>
            <p:cNvCxnSpPr/>
            <p:nvPr/>
          </p:nvCxnSpPr>
          <p:spPr>
            <a:xfrm>
              <a:off x="2543506" y="3703985"/>
              <a:ext cx="0" cy="34399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78"/>
            <p:cNvCxnSpPr/>
            <p:nvPr/>
          </p:nvCxnSpPr>
          <p:spPr>
            <a:xfrm>
              <a:off x="2543506" y="1491881"/>
              <a:ext cx="0" cy="34399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79"/>
            <p:cNvCxnSpPr/>
            <p:nvPr/>
          </p:nvCxnSpPr>
          <p:spPr>
            <a:xfrm>
              <a:off x="2543506" y="2240340"/>
              <a:ext cx="0" cy="34399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组合 80"/>
            <p:cNvGrpSpPr/>
            <p:nvPr/>
          </p:nvGrpSpPr>
          <p:grpSpPr>
            <a:xfrm>
              <a:off x="358986" y="2010437"/>
              <a:ext cx="1400357" cy="1399851"/>
              <a:chOff x="2734249" y="952902"/>
              <a:chExt cx="1866900" cy="1866900"/>
            </a:xfrm>
          </p:grpSpPr>
          <p:sp>
            <p:nvSpPr>
              <p:cNvPr id="127" name="椭圆 81"/>
              <p:cNvSpPr/>
              <p:nvPr/>
            </p:nvSpPr>
            <p:spPr>
              <a:xfrm>
                <a:off x="2734249" y="952902"/>
                <a:ext cx="1866900" cy="1866900"/>
              </a:xfrm>
              <a:prstGeom prst="ellipse">
                <a:avLst/>
              </a:prstGeom>
              <a:gradFill>
                <a:gsLst>
                  <a:gs pos="0">
                    <a:srgbClr val="F5F5F5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椭圆 82"/>
              <p:cNvSpPr/>
              <p:nvPr/>
            </p:nvSpPr>
            <p:spPr>
              <a:xfrm>
                <a:off x="2953026" y="1171679"/>
                <a:ext cx="1429346" cy="14293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016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文本框 136"/>
              <p:cNvSpPr txBox="1"/>
              <p:nvPr/>
            </p:nvSpPr>
            <p:spPr>
              <a:xfrm>
                <a:off x="2953025" y="1539822"/>
                <a:ext cx="1421177" cy="403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2" name="文本框 113"/>
            <p:cNvSpPr txBox="1"/>
            <p:nvPr/>
          </p:nvSpPr>
          <p:spPr>
            <a:xfrm>
              <a:off x="2564439" y="1437886"/>
              <a:ext cx="2798738" cy="321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chemeClr val="dk1"/>
                </a:buClr>
              </a:pPr>
              <a:r>
                <a:rPr lang="ru-RU" sz="2000" b="1" dirty="0">
                  <a:solidFill>
                    <a:schemeClr val="accen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 </a:t>
              </a:r>
              <a:r>
                <a:rPr lang="ru-RU" sz="2000" b="1" dirty="0" err="1">
                  <a:solidFill>
                    <a:schemeClr val="accen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endParaRPr lang="ru-RU" sz="2000" dirty="0">
                <a:solidFill>
                  <a:schemeClr val="accent1"/>
                </a:solidFill>
                <a:latin typeface="Bebas Neue"/>
              </a:endParaRPr>
            </a:p>
          </p:txBody>
        </p:sp>
        <p:sp>
          <p:nvSpPr>
            <p:cNvPr id="103" name="文本框 113"/>
            <p:cNvSpPr txBox="1"/>
            <p:nvPr/>
          </p:nvSpPr>
          <p:spPr>
            <a:xfrm>
              <a:off x="2564440" y="2193796"/>
              <a:ext cx="2794428" cy="321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 smtClean="0">
                  <a:solidFill>
                    <a:schemeClr val="accent4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нейтральний</a:t>
              </a:r>
              <a:endParaRPr lang="ru-RU" sz="2000" dirty="0">
                <a:solidFill>
                  <a:schemeClr val="accent4"/>
                </a:solidFill>
                <a:latin typeface="Bebas Neue"/>
              </a:endParaRPr>
            </a:p>
          </p:txBody>
        </p:sp>
        <p:sp>
          <p:nvSpPr>
            <p:cNvPr id="104" name="文本框 113"/>
            <p:cNvSpPr txBox="1"/>
            <p:nvPr/>
          </p:nvSpPr>
          <p:spPr>
            <a:xfrm>
              <a:off x="2564439" y="2912257"/>
              <a:ext cx="2813434" cy="321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uk-UA" sz="2000" b="1" dirty="0" smtClean="0">
                  <a:solidFill>
                    <a:srgbClr val="FC3774"/>
                  </a:solidFill>
                  <a:latin typeface="Bebas Neue"/>
                  <a:sym typeface="Bebas Neue"/>
                </a:rPr>
                <a:t>задоволений</a:t>
              </a:r>
              <a:endParaRPr lang="ru-RU" sz="2000" dirty="0">
                <a:solidFill>
                  <a:srgbClr val="FC3774"/>
                </a:solidFill>
                <a:latin typeface="Bebas Neue"/>
              </a:endParaRPr>
            </a:p>
          </p:txBody>
        </p:sp>
        <p:sp>
          <p:nvSpPr>
            <p:cNvPr id="105" name="文本框 113"/>
            <p:cNvSpPr txBox="1"/>
            <p:nvPr/>
          </p:nvSpPr>
          <p:spPr>
            <a:xfrm>
              <a:off x="2564440" y="3668165"/>
              <a:ext cx="2813013" cy="302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>
                  <a:solidFill>
                    <a:srgbClr val="6C137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повністю</a:t>
              </a:r>
              <a:r>
                <a:rPr lang="en-US" sz="2000" b="1" dirty="0">
                  <a:solidFill>
                    <a:srgbClr val="6C137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</a:t>
              </a:r>
              <a:r>
                <a:rPr lang="ru-RU" sz="2000" b="1" dirty="0" err="1">
                  <a:solidFill>
                    <a:srgbClr val="6C137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r>
                <a:rPr lang="ru-RU" altLang="zh-CN" sz="2000" dirty="0">
                  <a:solidFill>
                    <a:srgbClr val="6C137B"/>
                  </a:solidFill>
                  <a:latin typeface="Bebas Neue"/>
                  <a:ea typeface="微软雅黑" pitchFamily="34" charset="-122"/>
                </a:rPr>
                <a:t> </a:t>
              </a:r>
            </a:p>
          </p:txBody>
        </p:sp>
        <p:grpSp>
          <p:nvGrpSpPr>
            <p:cNvPr id="106" name="组合 88"/>
            <p:cNvGrpSpPr/>
            <p:nvPr/>
          </p:nvGrpSpPr>
          <p:grpSpPr>
            <a:xfrm>
              <a:off x="5377874" y="1344997"/>
              <a:ext cx="2434908" cy="529310"/>
              <a:chOff x="6095999" y="2039788"/>
              <a:chExt cx="3246121" cy="705910"/>
            </a:xfrm>
          </p:grpSpPr>
          <p:sp>
            <p:nvSpPr>
              <p:cNvPr id="124" name="任意多边形 89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圆角矩形 90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圆角矩形 91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2" name="组合 92"/>
            <p:cNvGrpSpPr/>
            <p:nvPr/>
          </p:nvGrpSpPr>
          <p:grpSpPr>
            <a:xfrm>
              <a:off x="5377874" y="2135956"/>
              <a:ext cx="2434908" cy="529310"/>
              <a:chOff x="6095999" y="2039788"/>
              <a:chExt cx="3246121" cy="705910"/>
            </a:xfrm>
          </p:grpSpPr>
          <p:sp>
            <p:nvSpPr>
              <p:cNvPr id="121" name="任意多边形 93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圆角矩形 94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圆角矩形 95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3" name="组合 96"/>
            <p:cNvGrpSpPr/>
            <p:nvPr/>
          </p:nvGrpSpPr>
          <p:grpSpPr>
            <a:xfrm>
              <a:off x="5377874" y="2880979"/>
              <a:ext cx="2434908" cy="529310"/>
              <a:chOff x="6095999" y="2039788"/>
              <a:chExt cx="3246121" cy="705910"/>
            </a:xfrm>
          </p:grpSpPr>
          <p:sp>
            <p:nvSpPr>
              <p:cNvPr id="118" name="任意多边形 97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圆角矩形 98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圆角矩形 99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4" name="组合 100"/>
            <p:cNvGrpSpPr/>
            <p:nvPr/>
          </p:nvGrpSpPr>
          <p:grpSpPr>
            <a:xfrm>
              <a:off x="5377874" y="3671940"/>
              <a:ext cx="2434908" cy="529310"/>
              <a:chOff x="6095999" y="2039788"/>
              <a:chExt cx="3246121" cy="705910"/>
            </a:xfrm>
          </p:grpSpPr>
          <p:sp>
            <p:nvSpPr>
              <p:cNvPr id="115" name="任意多边形 101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圆角矩形 102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圆角矩形 103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7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chemeClr val="tx2">
                    <a:lumMod val="25000"/>
                  </a:schemeClr>
                </a:solidFill>
                <a:latin typeface="Bebas Neue"/>
              </a:rPr>
              <a:t>15. </a:t>
            </a:r>
            <a:r>
              <a:rPr lang="ru-RU" sz="4000" dirty="0" err="1">
                <a:solidFill>
                  <a:schemeClr val="tx2">
                    <a:lumMod val="25000"/>
                  </a:schemeClr>
                </a:solidFill>
                <a:latin typeface="Bebas Neue"/>
              </a:rPr>
              <a:t>Наскільки</a:t>
            </a:r>
            <a:r>
              <a:rPr lang="ru-RU" sz="4000" dirty="0">
                <a:solidFill>
                  <a:schemeClr val="tx2">
                    <a:lumMod val="25000"/>
                  </a:schemeClr>
                </a:solidFill>
                <a:latin typeface="Bebas Neue"/>
              </a:rPr>
              <a:t> Ви </a:t>
            </a:r>
            <a:r>
              <a:rPr lang="ru-RU" sz="4000" dirty="0" err="1">
                <a:solidFill>
                  <a:schemeClr val="tx2">
                    <a:lumMod val="25000"/>
                  </a:schemeClr>
                </a:solidFill>
                <a:latin typeface="Bebas Neue"/>
              </a:rPr>
              <a:t>задоволені</a:t>
            </a:r>
            <a:r>
              <a:rPr lang="ru-RU" sz="4000" dirty="0">
                <a:solidFill>
                  <a:schemeClr val="tx2">
                    <a:lumMod val="2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2">
                    <a:lumMod val="25000"/>
                  </a:schemeClr>
                </a:solidFill>
                <a:latin typeface="Bebas Neue"/>
              </a:rPr>
              <a:t>організацією</a:t>
            </a:r>
            <a:r>
              <a:rPr lang="ru-RU" sz="4000" dirty="0">
                <a:solidFill>
                  <a:schemeClr val="tx2">
                    <a:lumMod val="2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2">
                    <a:lumMod val="25000"/>
                  </a:schemeClr>
                </a:solidFill>
                <a:latin typeface="Bebas Neue"/>
              </a:rPr>
              <a:t>науково-дослідної</a:t>
            </a:r>
            <a:r>
              <a:rPr lang="ru-RU" sz="4000" dirty="0">
                <a:solidFill>
                  <a:schemeClr val="tx2">
                    <a:lumMod val="2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2">
                    <a:lumMod val="25000"/>
                  </a:schemeClr>
                </a:solidFill>
                <a:latin typeface="Bebas Neue"/>
              </a:rPr>
              <a:t>роботи</a:t>
            </a:r>
            <a:r>
              <a:rPr lang="ru-RU" sz="4000" dirty="0">
                <a:solidFill>
                  <a:schemeClr val="tx2">
                    <a:lumMod val="2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2">
                    <a:lumMod val="25000"/>
                  </a:schemeClr>
                </a:solidFill>
                <a:latin typeface="Bebas Neue"/>
              </a:rPr>
              <a:t>студентів</a:t>
            </a:r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  <a:latin typeface="Bebas Neue"/>
              </a:rPr>
              <a:t>?</a:t>
            </a:r>
            <a:endParaRPr lang="ru-RU" sz="4000" dirty="0">
              <a:solidFill>
                <a:schemeClr val="tx2">
                  <a:lumMod val="25000"/>
                </a:schemeClr>
              </a:solidFill>
              <a:latin typeface="Bebas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accent6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90752" y="1711872"/>
            <a:ext cx="11366017" cy="4965982"/>
            <a:chOff x="590752" y="1711872"/>
            <a:chExt cx="11366017" cy="4965982"/>
          </a:xfrm>
        </p:grpSpPr>
        <p:grpSp>
          <p:nvGrpSpPr>
            <p:cNvPr id="108" name="组合 1">
              <a:extLst>
                <a:ext uri="{FF2B5EF4-FFF2-40B4-BE49-F238E27FC236}">
                  <a16:creationId xmlns:a16="http://schemas.microsoft.com/office/drawing/2014/main" id="{9A472969-2093-4B91-84BC-01BED30B86E9}"/>
                </a:ext>
              </a:extLst>
            </p:cNvPr>
            <p:cNvGrpSpPr/>
            <p:nvPr/>
          </p:nvGrpSpPr>
          <p:grpSpPr>
            <a:xfrm>
              <a:off x="3764606" y="1711872"/>
              <a:ext cx="3745597" cy="4965982"/>
              <a:chOff x="4227327" y="1746484"/>
              <a:chExt cx="3409431" cy="4126740"/>
            </a:xfrm>
          </p:grpSpPr>
          <p:sp>
            <p:nvSpPr>
              <p:cNvPr id="206" name="Freeform 34">
                <a:extLst>
                  <a:ext uri="{FF2B5EF4-FFF2-40B4-BE49-F238E27FC236}">
                    <a16:creationId xmlns:a16="http://schemas.microsoft.com/office/drawing/2014/main" id="{E05E1BF0-DA30-464E-864E-2F69C31FD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125" y="4298687"/>
                <a:ext cx="131064" cy="1174261"/>
              </a:xfrm>
              <a:custGeom>
                <a:avLst/>
                <a:gdLst>
                  <a:gd name="T0" fmla="*/ 9 w 18"/>
                  <a:gd name="T1" fmla="*/ 107 h 162"/>
                  <a:gd name="T2" fmla="*/ 18 w 18"/>
                  <a:gd name="T3" fmla="*/ 162 h 162"/>
                  <a:gd name="T4" fmla="*/ 1 w 18"/>
                  <a:gd name="T5" fmla="*/ 142 h 162"/>
                  <a:gd name="T6" fmla="*/ 1 w 18"/>
                  <a:gd name="T7" fmla="*/ 140 h 162"/>
                  <a:gd name="T8" fmla="*/ 0 w 18"/>
                  <a:gd name="T9" fmla="*/ 0 h 162"/>
                  <a:gd name="T10" fmla="*/ 5 w 18"/>
                  <a:gd name="T11" fmla="*/ 0 h 162"/>
                  <a:gd name="T12" fmla="*/ 5 w 18"/>
                  <a:gd name="T13" fmla="*/ 2 h 162"/>
                  <a:gd name="T14" fmla="*/ 9 w 18"/>
                  <a:gd name="T15" fmla="*/ 10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62">
                    <a:moveTo>
                      <a:pt x="9" y="107"/>
                    </a:moveTo>
                    <a:cubicBezTo>
                      <a:pt x="9" y="140"/>
                      <a:pt x="18" y="156"/>
                      <a:pt x="18" y="162"/>
                    </a:cubicBezTo>
                    <a:cubicBezTo>
                      <a:pt x="9" y="160"/>
                      <a:pt x="3" y="151"/>
                      <a:pt x="1" y="142"/>
                    </a:cubicBezTo>
                    <a:cubicBezTo>
                      <a:pt x="1" y="140"/>
                      <a:pt x="1" y="140"/>
                      <a:pt x="1" y="1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9" y="107"/>
                      <a:pt x="9" y="107"/>
                      <a:pt x="9" y="107"/>
                    </a:cubicBezTo>
                  </a:path>
                </a:pathLst>
              </a:custGeom>
              <a:solidFill>
                <a:srgbClr val="155A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35">
                <a:extLst>
                  <a:ext uri="{FF2B5EF4-FFF2-40B4-BE49-F238E27FC236}">
                    <a16:creationId xmlns:a16="http://schemas.microsoft.com/office/drawing/2014/main" id="{14F0010F-DB32-4B62-9E6A-761897349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004" y="2369923"/>
                <a:ext cx="210764" cy="522485"/>
              </a:xfrm>
              <a:custGeom>
                <a:avLst/>
                <a:gdLst>
                  <a:gd name="T0" fmla="*/ 20 w 29"/>
                  <a:gd name="T1" fmla="*/ 72 h 72"/>
                  <a:gd name="T2" fmla="*/ 20 w 29"/>
                  <a:gd name="T3" fmla="*/ 0 h 72"/>
                  <a:gd name="T4" fmla="*/ 29 w 29"/>
                  <a:gd name="T5" fmla="*/ 72 h 72"/>
                  <a:gd name="T6" fmla="*/ 20 w 29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72">
                    <a:moveTo>
                      <a:pt x="20" y="72"/>
                    </a:moveTo>
                    <a:cubicBezTo>
                      <a:pt x="0" y="49"/>
                      <a:pt x="0" y="25"/>
                      <a:pt x="20" y="0"/>
                    </a:cubicBezTo>
                    <a:cubicBezTo>
                      <a:pt x="3" y="28"/>
                      <a:pt x="6" y="52"/>
                      <a:pt x="29" y="72"/>
                    </a:cubicBezTo>
                    <a:lnTo>
                      <a:pt x="20" y="72"/>
                    </a:lnTo>
                    <a:close/>
                  </a:path>
                </a:pathLst>
              </a:custGeom>
              <a:solidFill>
                <a:srgbClr val="A7A5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36">
                <a:extLst>
                  <a:ext uri="{FF2B5EF4-FFF2-40B4-BE49-F238E27FC236}">
                    <a16:creationId xmlns:a16="http://schemas.microsoft.com/office/drawing/2014/main" id="{008C3DAA-D8D1-4F2F-99BC-E7A5EAD07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8086" y="2929601"/>
                <a:ext cx="253271" cy="70845"/>
              </a:xfrm>
              <a:custGeom>
                <a:avLst/>
                <a:gdLst>
                  <a:gd name="T0" fmla="*/ 35 w 35"/>
                  <a:gd name="T1" fmla="*/ 0 h 10"/>
                  <a:gd name="T2" fmla="*/ 0 w 35"/>
                  <a:gd name="T3" fmla="*/ 5 h 10"/>
                  <a:gd name="T4" fmla="*/ 0 w 35"/>
                  <a:gd name="T5" fmla="*/ 5 h 10"/>
                  <a:gd name="T6" fmla="*/ 1 w 35"/>
                  <a:gd name="T7" fmla="*/ 6 h 10"/>
                  <a:gd name="T8" fmla="*/ 1 w 35"/>
                  <a:gd name="T9" fmla="*/ 6 h 10"/>
                  <a:gd name="T10" fmla="*/ 1 w 35"/>
                  <a:gd name="T11" fmla="*/ 7 h 10"/>
                  <a:gd name="T12" fmla="*/ 2 w 35"/>
                  <a:gd name="T13" fmla="*/ 9 h 10"/>
                  <a:gd name="T14" fmla="*/ 35 w 35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10">
                    <a:moveTo>
                      <a:pt x="35" y="0"/>
                    </a:moveTo>
                    <a:cubicBezTo>
                      <a:pt x="25" y="5"/>
                      <a:pt x="13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4" y="10"/>
                      <a:pt x="25" y="7"/>
                      <a:pt x="35" y="0"/>
                    </a:cubicBezTo>
                  </a:path>
                </a:pathLst>
              </a:custGeom>
              <a:solidFill>
                <a:srgbClr val="A7A5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37">
                <a:extLst>
                  <a:ext uri="{FF2B5EF4-FFF2-40B4-BE49-F238E27FC236}">
                    <a16:creationId xmlns:a16="http://schemas.microsoft.com/office/drawing/2014/main" id="{52C2220D-617C-456E-A59F-7D934924F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3451" y="3009302"/>
                <a:ext cx="1073307" cy="2500839"/>
              </a:xfrm>
              <a:custGeom>
                <a:avLst/>
                <a:gdLst>
                  <a:gd name="T0" fmla="*/ 0 w 148"/>
                  <a:gd name="T1" fmla="*/ 146 h 345"/>
                  <a:gd name="T2" fmla="*/ 1 w 148"/>
                  <a:gd name="T3" fmla="*/ 115 h 345"/>
                  <a:gd name="T4" fmla="*/ 2 w 148"/>
                  <a:gd name="T5" fmla="*/ 128 h 345"/>
                  <a:gd name="T6" fmla="*/ 9 w 148"/>
                  <a:gd name="T7" fmla="*/ 146 h 345"/>
                  <a:gd name="T8" fmla="*/ 23 w 148"/>
                  <a:gd name="T9" fmla="*/ 151 h 345"/>
                  <a:gd name="T10" fmla="*/ 35 w 148"/>
                  <a:gd name="T11" fmla="*/ 148 h 345"/>
                  <a:gd name="T12" fmla="*/ 44 w 148"/>
                  <a:gd name="T13" fmla="*/ 136 h 345"/>
                  <a:gd name="T14" fmla="*/ 44 w 148"/>
                  <a:gd name="T15" fmla="*/ 119 h 345"/>
                  <a:gd name="T16" fmla="*/ 45 w 148"/>
                  <a:gd name="T17" fmla="*/ 81 h 345"/>
                  <a:gd name="T18" fmla="*/ 45 w 148"/>
                  <a:gd name="T19" fmla="*/ 2 h 345"/>
                  <a:gd name="T20" fmla="*/ 115 w 148"/>
                  <a:gd name="T21" fmla="*/ 2 h 345"/>
                  <a:gd name="T22" fmla="*/ 143 w 148"/>
                  <a:gd name="T23" fmla="*/ 9 h 345"/>
                  <a:gd name="T24" fmla="*/ 146 w 148"/>
                  <a:gd name="T25" fmla="*/ 16 h 345"/>
                  <a:gd name="T26" fmla="*/ 147 w 148"/>
                  <a:gd name="T27" fmla="*/ 27 h 345"/>
                  <a:gd name="T28" fmla="*/ 147 w 148"/>
                  <a:gd name="T29" fmla="*/ 40 h 345"/>
                  <a:gd name="T30" fmla="*/ 148 w 148"/>
                  <a:gd name="T31" fmla="*/ 151 h 345"/>
                  <a:gd name="T32" fmla="*/ 140 w 148"/>
                  <a:gd name="T33" fmla="*/ 164 h 345"/>
                  <a:gd name="T34" fmla="*/ 124 w 148"/>
                  <a:gd name="T35" fmla="*/ 165 h 345"/>
                  <a:gd name="T36" fmla="*/ 113 w 148"/>
                  <a:gd name="T37" fmla="*/ 150 h 345"/>
                  <a:gd name="T38" fmla="*/ 111 w 148"/>
                  <a:gd name="T39" fmla="*/ 96 h 345"/>
                  <a:gd name="T40" fmla="*/ 107 w 148"/>
                  <a:gd name="T41" fmla="*/ 32 h 345"/>
                  <a:gd name="T42" fmla="*/ 108 w 148"/>
                  <a:gd name="T43" fmla="*/ 109 h 345"/>
                  <a:gd name="T44" fmla="*/ 108 w 148"/>
                  <a:gd name="T45" fmla="*/ 142 h 345"/>
                  <a:gd name="T46" fmla="*/ 110 w 148"/>
                  <a:gd name="T47" fmla="*/ 322 h 345"/>
                  <a:gd name="T48" fmla="*/ 98 w 148"/>
                  <a:gd name="T49" fmla="*/ 341 h 345"/>
                  <a:gd name="T50" fmla="*/ 74 w 148"/>
                  <a:gd name="T51" fmla="*/ 339 h 345"/>
                  <a:gd name="T52" fmla="*/ 63 w 148"/>
                  <a:gd name="T53" fmla="*/ 286 h 345"/>
                  <a:gd name="T54" fmla="*/ 62 w 148"/>
                  <a:gd name="T55" fmla="*/ 178 h 345"/>
                  <a:gd name="T56" fmla="*/ 55 w 148"/>
                  <a:gd name="T57" fmla="*/ 178 h 345"/>
                  <a:gd name="T58" fmla="*/ 49 w 148"/>
                  <a:gd name="T59" fmla="*/ 178 h 345"/>
                  <a:gd name="T60" fmla="*/ 45 w 148"/>
                  <a:gd name="T61" fmla="*/ 178 h 345"/>
                  <a:gd name="T62" fmla="*/ 45 w 148"/>
                  <a:gd name="T63" fmla="*/ 179 h 345"/>
                  <a:gd name="T64" fmla="*/ 45 w 148"/>
                  <a:gd name="T65" fmla="*/ 184 h 345"/>
                  <a:gd name="T66" fmla="*/ 46 w 148"/>
                  <a:gd name="T67" fmla="*/ 225 h 345"/>
                  <a:gd name="T68" fmla="*/ 46 w 148"/>
                  <a:gd name="T69" fmla="*/ 307 h 345"/>
                  <a:gd name="T70" fmla="*/ 46 w 148"/>
                  <a:gd name="T71" fmla="*/ 319 h 345"/>
                  <a:gd name="T72" fmla="*/ 32 w 148"/>
                  <a:gd name="T73" fmla="*/ 342 h 345"/>
                  <a:gd name="T74" fmla="*/ 8 w 148"/>
                  <a:gd name="T75" fmla="*/ 338 h 345"/>
                  <a:gd name="T76" fmla="*/ 3 w 148"/>
                  <a:gd name="T77" fmla="*/ 332 h 345"/>
                  <a:gd name="T78" fmla="*/ 2 w 148"/>
                  <a:gd name="T79" fmla="*/ 325 h 345"/>
                  <a:gd name="T80" fmla="*/ 2 w 148"/>
                  <a:gd name="T81" fmla="*/ 323 h 345"/>
                  <a:gd name="T82" fmla="*/ 0 w 148"/>
                  <a:gd name="T83" fmla="*/ 14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8" h="345">
                    <a:moveTo>
                      <a:pt x="0" y="146"/>
                    </a:moveTo>
                    <a:cubicBezTo>
                      <a:pt x="0" y="136"/>
                      <a:pt x="1" y="125"/>
                      <a:pt x="1" y="115"/>
                    </a:cubicBezTo>
                    <a:cubicBezTo>
                      <a:pt x="1" y="119"/>
                      <a:pt x="1" y="124"/>
                      <a:pt x="2" y="128"/>
                    </a:cubicBezTo>
                    <a:cubicBezTo>
                      <a:pt x="2" y="135"/>
                      <a:pt x="3" y="142"/>
                      <a:pt x="9" y="146"/>
                    </a:cubicBezTo>
                    <a:cubicBezTo>
                      <a:pt x="12" y="149"/>
                      <a:pt x="18" y="152"/>
                      <a:pt x="23" y="151"/>
                    </a:cubicBezTo>
                    <a:cubicBezTo>
                      <a:pt x="27" y="150"/>
                      <a:pt x="31" y="150"/>
                      <a:pt x="35" y="148"/>
                    </a:cubicBezTo>
                    <a:cubicBezTo>
                      <a:pt x="40" y="145"/>
                      <a:pt x="42" y="141"/>
                      <a:pt x="44" y="136"/>
                    </a:cubicBezTo>
                    <a:cubicBezTo>
                      <a:pt x="45" y="131"/>
                      <a:pt x="44" y="125"/>
                      <a:pt x="44" y="119"/>
                    </a:cubicBezTo>
                    <a:cubicBezTo>
                      <a:pt x="44" y="106"/>
                      <a:pt x="44" y="93"/>
                      <a:pt x="45" y="81"/>
                    </a:cubicBezTo>
                    <a:cubicBezTo>
                      <a:pt x="45" y="54"/>
                      <a:pt x="45" y="28"/>
                      <a:pt x="45" y="2"/>
                    </a:cubicBezTo>
                    <a:cubicBezTo>
                      <a:pt x="68" y="2"/>
                      <a:pt x="92" y="2"/>
                      <a:pt x="115" y="2"/>
                    </a:cubicBezTo>
                    <a:cubicBezTo>
                      <a:pt x="125" y="2"/>
                      <a:pt x="137" y="0"/>
                      <a:pt x="143" y="9"/>
                    </a:cubicBezTo>
                    <a:cubicBezTo>
                      <a:pt x="145" y="11"/>
                      <a:pt x="146" y="14"/>
                      <a:pt x="146" y="16"/>
                    </a:cubicBezTo>
                    <a:cubicBezTo>
                      <a:pt x="147" y="19"/>
                      <a:pt x="147" y="23"/>
                      <a:pt x="147" y="27"/>
                    </a:cubicBezTo>
                    <a:cubicBezTo>
                      <a:pt x="147" y="31"/>
                      <a:pt x="147" y="36"/>
                      <a:pt x="147" y="40"/>
                    </a:cubicBezTo>
                    <a:cubicBezTo>
                      <a:pt x="147" y="72"/>
                      <a:pt x="148" y="119"/>
                      <a:pt x="148" y="151"/>
                    </a:cubicBezTo>
                    <a:cubicBezTo>
                      <a:pt x="147" y="156"/>
                      <a:pt x="145" y="161"/>
                      <a:pt x="140" y="164"/>
                    </a:cubicBezTo>
                    <a:cubicBezTo>
                      <a:pt x="135" y="167"/>
                      <a:pt x="129" y="167"/>
                      <a:pt x="124" y="165"/>
                    </a:cubicBezTo>
                    <a:cubicBezTo>
                      <a:pt x="118" y="163"/>
                      <a:pt x="114" y="157"/>
                      <a:pt x="113" y="150"/>
                    </a:cubicBezTo>
                    <a:cubicBezTo>
                      <a:pt x="112" y="137"/>
                      <a:pt x="112" y="109"/>
                      <a:pt x="111" y="96"/>
                    </a:cubicBezTo>
                    <a:cubicBezTo>
                      <a:pt x="110" y="75"/>
                      <a:pt x="108" y="53"/>
                      <a:pt x="107" y="32"/>
                    </a:cubicBezTo>
                    <a:cubicBezTo>
                      <a:pt x="107" y="58"/>
                      <a:pt x="108" y="84"/>
                      <a:pt x="108" y="109"/>
                    </a:cubicBezTo>
                    <a:cubicBezTo>
                      <a:pt x="108" y="120"/>
                      <a:pt x="108" y="131"/>
                      <a:pt x="108" y="142"/>
                    </a:cubicBezTo>
                    <a:cubicBezTo>
                      <a:pt x="110" y="322"/>
                      <a:pt x="110" y="322"/>
                      <a:pt x="110" y="322"/>
                    </a:cubicBezTo>
                    <a:cubicBezTo>
                      <a:pt x="109" y="329"/>
                      <a:pt x="105" y="337"/>
                      <a:pt x="98" y="341"/>
                    </a:cubicBezTo>
                    <a:cubicBezTo>
                      <a:pt x="91" y="345"/>
                      <a:pt x="81" y="344"/>
                      <a:pt x="74" y="339"/>
                    </a:cubicBezTo>
                    <a:cubicBezTo>
                      <a:pt x="64" y="331"/>
                      <a:pt x="63" y="319"/>
                      <a:pt x="63" y="286"/>
                    </a:cubicBezTo>
                    <a:cubicBezTo>
                      <a:pt x="62" y="178"/>
                      <a:pt x="62" y="178"/>
                      <a:pt x="62" y="178"/>
                    </a:cubicBezTo>
                    <a:cubicBezTo>
                      <a:pt x="60" y="178"/>
                      <a:pt x="58" y="178"/>
                      <a:pt x="55" y="178"/>
                    </a:cubicBezTo>
                    <a:cubicBezTo>
                      <a:pt x="53" y="178"/>
                      <a:pt x="51" y="178"/>
                      <a:pt x="49" y="178"/>
                    </a:cubicBezTo>
                    <a:cubicBezTo>
                      <a:pt x="49" y="178"/>
                      <a:pt x="46" y="177"/>
                      <a:pt x="45" y="178"/>
                    </a:cubicBezTo>
                    <a:cubicBezTo>
                      <a:pt x="45" y="179"/>
                      <a:pt x="45" y="179"/>
                      <a:pt x="45" y="179"/>
                    </a:cubicBezTo>
                    <a:cubicBezTo>
                      <a:pt x="45" y="181"/>
                      <a:pt x="45" y="183"/>
                      <a:pt x="45" y="184"/>
                    </a:cubicBezTo>
                    <a:cubicBezTo>
                      <a:pt x="45" y="198"/>
                      <a:pt x="45" y="211"/>
                      <a:pt x="46" y="225"/>
                    </a:cubicBezTo>
                    <a:cubicBezTo>
                      <a:pt x="46" y="252"/>
                      <a:pt x="46" y="280"/>
                      <a:pt x="46" y="307"/>
                    </a:cubicBezTo>
                    <a:cubicBezTo>
                      <a:pt x="46" y="311"/>
                      <a:pt x="46" y="315"/>
                      <a:pt x="46" y="319"/>
                    </a:cubicBezTo>
                    <a:cubicBezTo>
                      <a:pt x="46" y="329"/>
                      <a:pt x="41" y="338"/>
                      <a:pt x="32" y="342"/>
                    </a:cubicBezTo>
                    <a:cubicBezTo>
                      <a:pt x="24" y="345"/>
                      <a:pt x="15" y="343"/>
                      <a:pt x="8" y="338"/>
                    </a:cubicBezTo>
                    <a:cubicBezTo>
                      <a:pt x="6" y="337"/>
                      <a:pt x="5" y="335"/>
                      <a:pt x="3" y="332"/>
                    </a:cubicBezTo>
                    <a:cubicBezTo>
                      <a:pt x="2" y="330"/>
                      <a:pt x="2" y="328"/>
                      <a:pt x="2" y="325"/>
                    </a:cubicBezTo>
                    <a:cubicBezTo>
                      <a:pt x="2" y="325"/>
                      <a:pt x="2" y="324"/>
                      <a:pt x="2" y="323"/>
                    </a:cubicBezTo>
                    <a:cubicBezTo>
                      <a:pt x="0" y="146"/>
                      <a:pt x="0" y="146"/>
                      <a:pt x="0" y="14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38">
                <a:extLst>
                  <a:ext uri="{FF2B5EF4-FFF2-40B4-BE49-F238E27FC236}">
                    <a16:creationId xmlns:a16="http://schemas.microsoft.com/office/drawing/2014/main" id="{A3A6FD2E-9F58-494B-8828-59805F3E8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6258" y="3037640"/>
                <a:ext cx="1096331" cy="2444163"/>
              </a:xfrm>
              <a:custGeom>
                <a:avLst/>
                <a:gdLst>
                  <a:gd name="T0" fmla="*/ 27 w 151"/>
                  <a:gd name="T1" fmla="*/ 337 h 337"/>
                  <a:gd name="T2" fmla="*/ 17 w 151"/>
                  <a:gd name="T3" fmla="*/ 334 h 337"/>
                  <a:gd name="T4" fmla="*/ 13 w 151"/>
                  <a:gd name="T5" fmla="*/ 331 h 337"/>
                  <a:gd name="T6" fmla="*/ 10 w 151"/>
                  <a:gd name="T7" fmla="*/ 327 h 337"/>
                  <a:gd name="T8" fmla="*/ 9 w 151"/>
                  <a:gd name="T9" fmla="*/ 326 h 337"/>
                  <a:gd name="T10" fmla="*/ 3 w 151"/>
                  <a:gd name="T11" fmla="*/ 141 h 337"/>
                  <a:gd name="T12" fmla="*/ 35 w 151"/>
                  <a:gd name="T13" fmla="*/ 85 h 337"/>
                  <a:gd name="T14" fmla="*/ 114 w 151"/>
                  <a:gd name="T15" fmla="*/ 1 h 337"/>
                  <a:gd name="T16" fmla="*/ 123 w 151"/>
                  <a:gd name="T17" fmla="*/ 1 h 337"/>
                  <a:gd name="T18" fmla="*/ 147 w 151"/>
                  <a:gd name="T19" fmla="*/ 8 h 337"/>
                  <a:gd name="T20" fmla="*/ 148 w 151"/>
                  <a:gd name="T21" fmla="*/ 9 h 337"/>
                  <a:gd name="T22" fmla="*/ 148 w 151"/>
                  <a:gd name="T23" fmla="*/ 10 h 337"/>
                  <a:gd name="T24" fmla="*/ 149 w 151"/>
                  <a:gd name="T25" fmla="*/ 11 h 337"/>
                  <a:gd name="T26" fmla="*/ 151 w 151"/>
                  <a:gd name="T27" fmla="*/ 147 h 337"/>
                  <a:gd name="T28" fmla="*/ 121 w 151"/>
                  <a:gd name="T29" fmla="*/ 148 h 337"/>
                  <a:gd name="T30" fmla="*/ 114 w 151"/>
                  <a:gd name="T31" fmla="*/ 28 h 337"/>
                  <a:gd name="T32" fmla="*/ 112 w 151"/>
                  <a:gd name="T33" fmla="*/ 25 h 337"/>
                  <a:gd name="T34" fmla="*/ 111 w 151"/>
                  <a:gd name="T35" fmla="*/ 138 h 337"/>
                  <a:gd name="T36" fmla="*/ 112 w 151"/>
                  <a:gd name="T37" fmla="*/ 319 h 337"/>
                  <a:gd name="T38" fmla="*/ 112 w 151"/>
                  <a:gd name="T39" fmla="*/ 319 h 337"/>
                  <a:gd name="T40" fmla="*/ 112 w 151"/>
                  <a:gd name="T41" fmla="*/ 320 h 337"/>
                  <a:gd name="T42" fmla="*/ 112 w 151"/>
                  <a:gd name="T43" fmla="*/ 322 h 337"/>
                  <a:gd name="T44" fmla="*/ 111 w 151"/>
                  <a:gd name="T45" fmla="*/ 323 h 337"/>
                  <a:gd name="T46" fmla="*/ 111 w 151"/>
                  <a:gd name="T47" fmla="*/ 323 h 337"/>
                  <a:gd name="T48" fmla="*/ 111 w 151"/>
                  <a:gd name="T49" fmla="*/ 325 h 337"/>
                  <a:gd name="T50" fmla="*/ 110 w 151"/>
                  <a:gd name="T51" fmla="*/ 326 h 337"/>
                  <a:gd name="T52" fmla="*/ 110 w 151"/>
                  <a:gd name="T53" fmla="*/ 326 h 337"/>
                  <a:gd name="T54" fmla="*/ 103 w 151"/>
                  <a:gd name="T55" fmla="*/ 334 h 337"/>
                  <a:gd name="T56" fmla="*/ 100 w 151"/>
                  <a:gd name="T57" fmla="*/ 336 h 337"/>
                  <a:gd name="T58" fmla="*/ 95 w 151"/>
                  <a:gd name="T59" fmla="*/ 337 h 337"/>
                  <a:gd name="T60" fmla="*/ 91 w 151"/>
                  <a:gd name="T61" fmla="*/ 337 h 337"/>
                  <a:gd name="T62" fmla="*/ 80 w 151"/>
                  <a:gd name="T63" fmla="*/ 334 h 337"/>
                  <a:gd name="T64" fmla="*/ 70 w 151"/>
                  <a:gd name="T65" fmla="*/ 174 h 337"/>
                  <a:gd name="T66" fmla="*/ 62 w 151"/>
                  <a:gd name="T67" fmla="*/ 171 h 337"/>
                  <a:gd name="T68" fmla="*/ 48 w 151"/>
                  <a:gd name="T69" fmla="*/ 174 h 337"/>
                  <a:gd name="T70" fmla="*/ 49 w 151"/>
                  <a:gd name="T71" fmla="*/ 315 h 337"/>
                  <a:gd name="T72" fmla="*/ 34 w 151"/>
                  <a:gd name="T73" fmla="*/ 337 h 337"/>
                  <a:gd name="T74" fmla="*/ 29 w 151"/>
                  <a:gd name="T75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1" h="337">
                    <a:moveTo>
                      <a:pt x="28" y="337"/>
                    </a:moveTo>
                    <a:cubicBezTo>
                      <a:pt x="27" y="337"/>
                      <a:pt x="27" y="337"/>
                      <a:pt x="27" y="337"/>
                    </a:cubicBezTo>
                    <a:cubicBezTo>
                      <a:pt x="25" y="337"/>
                      <a:pt x="22" y="337"/>
                      <a:pt x="19" y="335"/>
                    </a:cubicBezTo>
                    <a:cubicBezTo>
                      <a:pt x="17" y="334"/>
                      <a:pt x="17" y="334"/>
                      <a:pt x="17" y="334"/>
                    </a:cubicBezTo>
                    <a:cubicBezTo>
                      <a:pt x="14" y="332"/>
                      <a:pt x="14" y="332"/>
                      <a:pt x="14" y="332"/>
                    </a:cubicBezTo>
                    <a:cubicBezTo>
                      <a:pt x="13" y="331"/>
                      <a:pt x="13" y="331"/>
                      <a:pt x="13" y="331"/>
                    </a:cubicBezTo>
                    <a:cubicBezTo>
                      <a:pt x="12" y="329"/>
                      <a:pt x="12" y="329"/>
                      <a:pt x="12" y="329"/>
                    </a:cubicBezTo>
                    <a:cubicBezTo>
                      <a:pt x="10" y="327"/>
                      <a:pt x="10" y="327"/>
                      <a:pt x="10" y="327"/>
                    </a:cubicBezTo>
                    <a:cubicBezTo>
                      <a:pt x="10" y="326"/>
                      <a:pt x="10" y="326"/>
                      <a:pt x="10" y="326"/>
                    </a:cubicBezTo>
                    <a:cubicBezTo>
                      <a:pt x="9" y="326"/>
                      <a:pt x="9" y="326"/>
                      <a:pt x="9" y="326"/>
                    </a:cubicBezTo>
                    <a:cubicBezTo>
                      <a:pt x="0" y="304"/>
                      <a:pt x="0" y="304"/>
                      <a:pt x="0" y="304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35" y="99"/>
                      <a:pt x="35" y="85"/>
                    </a:cubicBezTo>
                    <a:cubicBezTo>
                      <a:pt x="35" y="58"/>
                      <a:pt x="45" y="35"/>
                      <a:pt x="44" y="0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26" y="0"/>
                      <a:pt x="128" y="0"/>
                      <a:pt x="130" y="0"/>
                    </a:cubicBezTo>
                    <a:cubicBezTo>
                      <a:pt x="139" y="0"/>
                      <a:pt x="144" y="3"/>
                      <a:pt x="147" y="8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48" y="10"/>
                      <a:pt x="148" y="10"/>
                      <a:pt x="148" y="10"/>
                    </a:cubicBezTo>
                    <a:cubicBezTo>
                      <a:pt x="148" y="10"/>
                      <a:pt x="148" y="10"/>
                      <a:pt x="148" y="10"/>
                    </a:cubicBezTo>
                    <a:cubicBezTo>
                      <a:pt x="149" y="11"/>
                      <a:pt x="149" y="11"/>
                      <a:pt x="149" y="11"/>
                    </a:cubicBezTo>
                    <a:cubicBezTo>
                      <a:pt x="149" y="13"/>
                      <a:pt x="149" y="13"/>
                      <a:pt x="149" y="13"/>
                    </a:cubicBezTo>
                    <a:cubicBezTo>
                      <a:pt x="150" y="56"/>
                      <a:pt x="150" y="110"/>
                      <a:pt x="151" y="147"/>
                    </a:cubicBezTo>
                    <a:cubicBezTo>
                      <a:pt x="149" y="156"/>
                      <a:pt x="144" y="160"/>
                      <a:pt x="136" y="160"/>
                    </a:cubicBezTo>
                    <a:cubicBezTo>
                      <a:pt x="128" y="160"/>
                      <a:pt x="123" y="156"/>
                      <a:pt x="121" y="148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14" y="26"/>
                      <a:pt x="113" y="25"/>
                      <a:pt x="112" y="25"/>
                    </a:cubicBezTo>
                    <a:cubicBezTo>
                      <a:pt x="112" y="25"/>
                      <a:pt x="112" y="25"/>
                      <a:pt x="112" y="25"/>
                    </a:cubicBezTo>
                    <a:cubicBezTo>
                      <a:pt x="111" y="26"/>
                      <a:pt x="110" y="27"/>
                      <a:pt x="110" y="28"/>
                    </a:cubicBezTo>
                    <a:cubicBezTo>
                      <a:pt x="111" y="138"/>
                      <a:pt x="111" y="138"/>
                      <a:pt x="111" y="138"/>
                    </a:cubicBezTo>
                    <a:cubicBezTo>
                      <a:pt x="112" y="318"/>
                      <a:pt x="112" y="318"/>
                      <a:pt x="112" y="318"/>
                    </a:cubicBezTo>
                    <a:cubicBezTo>
                      <a:pt x="112" y="319"/>
                      <a:pt x="112" y="319"/>
                      <a:pt x="112" y="319"/>
                    </a:cubicBezTo>
                    <a:cubicBezTo>
                      <a:pt x="112" y="319"/>
                      <a:pt x="112" y="319"/>
                      <a:pt x="112" y="319"/>
                    </a:cubicBezTo>
                    <a:cubicBezTo>
                      <a:pt x="112" y="319"/>
                      <a:pt x="112" y="319"/>
                      <a:pt x="112" y="319"/>
                    </a:cubicBezTo>
                    <a:cubicBezTo>
                      <a:pt x="112" y="320"/>
                      <a:pt x="112" y="320"/>
                      <a:pt x="112" y="320"/>
                    </a:cubicBezTo>
                    <a:cubicBezTo>
                      <a:pt x="112" y="320"/>
                      <a:pt x="112" y="320"/>
                      <a:pt x="112" y="320"/>
                    </a:cubicBezTo>
                    <a:cubicBezTo>
                      <a:pt x="112" y="321"/>
                      <a:pt x="112" y="321"/>
                      <a:pt x="112" y="321"/>
                    </a:cubicBezTo>
                    <a:cubicBezTo>
                      <a:pt x="112" y="322"/>
                      <a:pt x="112" y="322"/>
                      <a:pt x="112" y="322"/>
                    </a:cubicBezTo>
                    <a:cubicBezTo>
                      <a:pt x="112" y="322"/>
                      <a:pt x="112" y="322"/>
                      <a:pt x="112" y="322"/>
                    </a:cubicBezTo>
                    <a:cubicBezTo>
                      <a:pt x="111" y="323"/>
                      <a:pt x="111" y="323"/>
                      <a:pt x="111" y="323"/>
                    </a:cubicBezTo>
                    <a:cubicBezTo>
                      <a:pt x="111" y="323"/>
                      <a:pt x="111" y="323"/>
                      <a:pt x="111" y="323"/>
                    </a:cubicBezTo>
                    <a:cubicBezTo>
                      <a:pt x="111" y="323"/>
                      <a:pt x="111" y="323"/>
                      <a:pt x="111" y="323"/>
                    </a:cubicBezTo>
                    <a:cubicBezTo>
                      <a:pt x="111" y="324"/>
                      <a:pt x="111" y="324"/>
                      <a:pt x="111" y="324"/>
                    </a:cubicBezTo>
                    <a:cubicBezTo>
                      <a:pt x="111" y="325"/>
                      <a:pt x="111" y="325"/>
                      <a:pt x="111" y="325"/>
                    </a:cubicBezTo>
                    <a:cubicBezTo>
                      <a:pt x="111" y="325"/>
                      <a:pt x="111" y="325"/>
                      <a:pt x="111" y="325"/>
                    </a:cubicBezTo>
                    <a:cubicBezTo>
                      <a:pt x="110" y="326"/>
                      <a:pt x="110" y="326"/>
                      <a:pt x="110" y="326"/>
                    </a:cubicBezTo>
                    <a:cubicBezTo>
                      <a:pt x="110" y="326"/>
                      <a:pt x="110" y="326"/>
                      <a:pt x="110" y="326"/>
                    </a:cubicBezTo>
                    <a:cubicBezTo>
                      <a:pt x="110" y="326"/>
                      <a:pt x="110" y="326"/>
                      <a:pt x="110" y="326"/>
                    </a:cubicBezTo>
                    <a:cubicBezTo>
                      <a:pt x="109" y="329"/>
                      <a:pt x="107" y="331"/>
                      <a:pt x="104" y="333"/>
                    </a:cubicBezTo>
                    <a:cubicBezTo>
                      <a:pt x="103" y="334"/>
                      <a:pt x="103" y="334"/>
                      <a:pt x="103" y="334"/>
                    </a:cubicBezTo>
                    <a:cubicBezTo>
                      <a:pt x="102" y="335"/>
                      <a:pt x="102" y="335"/>
                      <a:pt x="102" y="335"/>
                    </a:cubicBezTo>
                    <a:cubicBezTo>
                      <a:pt x="100" y="336"/>
                      <a:pt x="100" y="336"/>
                      <a:pt x="100" y="336"/>
                    </a:cubicBezTo>
                    <a:cubicBezTo>
                      <a:pt x="97" y="336"/>
                      <a:pt x="97" y="336"/>
                      <a:pt x="97" y="336"/>
                    </a:cubicBezTo>
                    <a:cubicBezTo>
                      <a:pt x="95" y="337"/>
                      <a:pt x="95" y="337"/>
                      <a:pt x="95" y="337"/>
                    </a:cubicBezTo>
                    <a:cubicBezTo>
                      <a:pt x="93" y="337"/>
                      <a:pt x="93" y="337"/>
                      <a:pt x="93" y="337"/>
                    </a:cubicBezTo>
                    <a:cubicBezTo>
                      <a:pt x="91" y="337"/>
                      <a:pt x="91" y="337"/>
                      <a:pt x="91" y="337"/>
                    </a:cubicBezTo>
                    <a:cubicBezTo>
                      <a:pt x="88" y="337"/>
                      <a:pt x="85" y="336"/>
                      <a:pt x="82" y="335"/>
                    </a:cubicBezTo>
                    <a:cubicBezTo>
                      <a:pt x="80" y="334"/>
                      <a:pt x="80" y="334"/>
                      <a:pt x="80" y="334"/>
                    </a:cubicBezTo>
                    <a:cubicBezTo>
                      <a:pt x="72" y="326"/>
                      <a:pt x="70" y="316"/>
                      <a:pt x="71" y="282"/>
                    </a:cubicBezTo>
                    <a:cubicBezTo>
                      <a:pt x="70" y="174"/>
                      <a:pt x="70" y="174"/>
                      <a:pt x="70" y="174"/>
                    </a:cubicBezTo>
                    <a:cubicBezTo>
                      <a:pt x="70" y="173"/>
                      <a:pt x="69" y="172"/>
                      <a:pt x="68" y="172"/>
                    </a:cubicBezTo>
                    <a:cubicBezTo>
                      <a:pt x="62" y="171"/>
                      <a:pt x="62" y="171"/>
                      <a:pt x="62" y="171"/>
                    </a:cubicBezTo>
                    <a:cubicBezTo>
                      <a:pt x="50" y="171"/>
                      <a:pt x="50" y="171"/>
                      <a:pt x="50" y="171"/>
                    </a:cubicBezTo>
                    <a:cubicBezTo>
                      <a:pt x="49" y="171"/>
                      <a:pt x="48" y="172"/>
                      <a:pt x="48" y="174"/>
                    </a:cubicBezTo>
                    <a:cubicBezTo>
                      <a:pt x="49" y="304"/>
                      <a:pt x="49" y="304"/>
                      <a:pt x="49" y="304"/>
                    </a:cubicBezTo>
                    <a:cubicBezTo>
                      <a:pt x="49" y="315"/>
                      <a:pt x="49" y="315"/>
                      <a:pt x="49" y="315"/>
                    </a:cubicBezTo>
                    <a:cubicBezTo>
                      <a:pt x="49" y="319"/>
                      <a:pt x="49" y="319"/>
                      <a:pt x="49" y="319"/>
                    </a:cubicBezTo>
                    <a:cubicBezTo>
                      <a:pt x="47" y="328"/>
                      <a:pt x="42" y="334"/>
                      <a:pt x="34" y="337"/>
                    </a:cubicBezTo>
                    <a:cubicBezTo>
                      <a:pt x="31" y="337"/>
                      <a:pt x="31" y="337"/>
                      <a:pt x="31" y="337"/>
                    </a:cubicBezTo>
                    <a:cubicBezTo>
                      <a:pt x="29" y="337"/>
                      <a:pt x="29" y="337"/>
                      <a:pt x="29" y="337"/>
                    </a:cubicBezTo>
                    <a:cubicBezTo>
                      <a:pt x="28" y="337"/>
                      <a:pt x="28" y="337"/>
                      <a:pt x="28" y="33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39">
                <a:extLst>
                  <a:ext uri="{FF2B5EF4-FFF2-40B4-BE49-F238E27FC236}">
                    <a16:creationId xmlns:a16="http://schemas.microsoft.com/office/drawing/2014/main" id="{627406E0-927B-4DF1-9DC9-E1CB6E056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207" y="3241320"/>
                <a:ext cx="173571" cy="984750"/>
              </a:xfrm>
              <a:custGeom>
                <a:avLst/>
                <a:gdLst>
                  <a:gd name="T0" fmla="*/ 1 w 24"/>
                  <a:gd name="T1" fmla="*/ 125 h 136"/>
                  <a:gd name="T2" fmla="*/ 1 w 24"/>
                  <a:gd name="T3" fmla="*/ 125 h 136"/>
                  <a:gd name="T4" fmla="*/ 2 w 24"/>
                  <a:gd name="T5" fmla="*/ 126 h 136"/>
                  <a:gd name="T6" fmla="*/ 24 w 24"/>
                  <a:gd name="T7" fmla="*/ 135 h 136"/>
                  <a:gd name="T8" fmla="*/ 6 w 24"/>
                  <a:gd name="T9" fmla="*/ 120 h 136"/>
                  <a:gd name="T10" fmla="*/ 2 w 24"/>
                  <a:gd name="T11" fmla="*/ 36 h 136"/>
                  <a:gd name="T12" fmla="*/ 1 w 24"/>
                  <a:gd name="T13" fmla="*/ 22 h 136"/>
                  <a:gd name="T14" fmla="*/ 1 w 24"/>
                  <a:gd name="T15" fmla="*/ 20 h 136"/>
                  <a:gd name="T16" fmla="*/ 1 w 24"/>
                  <a:gd name="T17" fmla="*/ 17 h 136"/>
                  <a:gd name="T18" fmla="*/ 1 w 24"/>
                  <a:gd name="T19" fmla="*/ 17 h 136"/>
                  <a:gd name="T20" fmla="*/ 1 w 24"/>
                  <a:gd name="T21" fmla="*/ 12 h 136"/>
                  <a:gd name="T22" fmla="*/ 1 w 24"/>
                  <a:gd name="T23" fmla="*/ 12 h 136"/>
                  <a:gd name="T24" fmla="*/ 1 w 24"/>
                  <a:gd name="T25" fmla="*/ 9 h 136"/>
                  <a:gd name="T26" fmla="*/ 1 w 24"/>
                  <a:gd name="T27" fmla="*/ 7 h 136"/>
                  <a:gd name="T28" fmla="*/ 0 w 24"/>
                  <a:gd name="T29" fmla="*/ 0 h 136"/>
                  <a:gd name="T30" fmla="*/ 1 w 24"/>
                  <a:gd name="T31" fmla="*/ 110 h 136"/>
                  <a:gd name="T32" fmla="*/ 1 w 24"/>
                  <a:gd name="T33" fmla="*/ 12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136">
                    <a:moveTo>
                      <a:pt x="1" y="125"/>
                    </a:moveTo>
                    <a:cubicBezTo>
                      <a:pt x="1" y="125"/>
                      <a:pt x="1" y="125"/>
                      <a:pt x="1" y="125"/>
                    </a:cubicBezTo>
                    <a:cubicBezTo>
                      <a:pt x="2" y="126"/>
                      <a:pt x="2" y="126"/>
                      <a:pt x="2" y="126"/>
                    </a:cubicBezTo>
                    <a:cubicBezTo>
                      <a:pt x="7" y="134"/>
                      <a:pt x="14" y="136"/>
                      <a:pt x="24" y="135"/>
                    </a:cubicBezTo>
                    <a:cubicBezTo>
                      <a:pt x="15" y="134"/>
                      <a:pt x="9" y="129"/>
                      <a:pt x="6" y="12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10"/>
                      <a:pt x="1" y="110"/>
                      <a:pt x="1" y="110"/>
                    </a:cubicBezTo>
                    <a:cubicBezTo>
                      <a:pt x="1" y="125"/>
                      <a:pt x="1" y="125"/>
                      <a:pt x="1" y="125"/>
                    </a:cubicBezTo>
                  </a:path>
                </a:pathLst>
              </a:custGeom>
              <a:solidFill>
                <a:srgbClr val="155A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Oval 41">
                <a:extLst>
                  <a:ext uri="{FF2B5EF4-FFF2-40B4-BE49-F238E27FC236}">
                    <a16:creationId xmlns:a16="http://schemas.microsoft.com/office/drawing/2014/main" id="{D7894E1A-868C-4061-89DD-A4DD7CEE0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4704" y="2240631"/>
                <a:ext cx="719080" cy="717309"/>
              </a:xfrm>
              <a:prstGeom prst="ellipse">
                <a:avLst/>
              </a:prstGeom>
              <a:solidFill>
                <a:srgbClr val="74848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C039A55A-0111-4354-A57D-744D08860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977" y="3096087"/>
                <a:ext cx="224933" cy="1057367"/>
              </a:xfrm>
              <a:custGeom>
                <a:avLst/>
                <a:gdLst>
                  <a:gd name="T0" fmla="*/ 31 w 31"/>
                  <a:gd name="T1" fmla="*/ 15 h 146"/>
                  <a:gd name="T2" fmla="*/ 15 w 31"/>
                  <a:gd name="T3" fmla="*/ 0 h 146"/>
                  <a:gd name="T4" fmla="*/ 0 w 31"/>
                  <a:gd name="T5" fmla="*/ 15 h 146"/>
                  <a:gd name="T6" fmla="*/ 8 w 31"/>
                  <a:gd name="T7" fmla="*/ 28 h 146"/>
                  <a:gd name="T8" fmla="*/ 1 w 31"/>
                  <a:gd name="T9" fmla="*/ 114 h 146"/>
                  <a:gd name="T10" fmla="*/ 1 w 31"/>
                  <a:gd name="T11" fmla="*/ 115 h 146"/>
                  <a:gd name="T12" fmla="*/ 12 w 31"/>
                  <a:gd name="T13" fmla="*/ 144 h 146"/>
                  <a:gd name="T14" fmla="*/ 14 w 31"/>
                  <a:gd name="T15" fmla="*/ 146 h 146"/>
                  <a:gd name="T16" fmla="*/ 16 w 31"/>
                  <a:gd name="T17" fmla="*/ 145 h 146"/>
                  <a:gd name="T18" fmla="*/ 27 w 31"/>
                  <a:gd name="T19" fmla="*/ 116 h 146"/>
                  <a:gd name="T20" fmla="*/ 27 w 31"/>
                  <a:gd name="T21" fmla="*/ 114 h 146"/>
                  <a:gd name="T22" fmla="*/ 23 w 31"/>
                  <a:gd name="T23" fmla="*/ 28 h 146"/>
                  <a:gd name="T24" fmla="*/ 31 w 31"/>
                  <a:gd name="T25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46">
                    <a:moveTo>
                      <a:pt x="31" y="15"/>
                    </a:moveTo>
                    <a:cubicBezTo>
                      <a:pt x="31" y="7"/>
                      <a:pt x="24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5"/>
                      <a:pt x="8" y="28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5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2" y="145"/>
                      <a:pt x="13" y="146"/>
                      <a:pt x="14" y="146"/>
                    </a:cubicBezTo>
                    <a:cubicBezTo>
                      <a:pt x="15" y="146"/>
                      <a:pt x="16" y="145"/>
                      <a:pt x="16" y="145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8" y="115"/>
                      <a:pt x="27" y="114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7" y="26"/>
                      <a:pt x="31" y="21"/>
                      <a:pt x="31" y="1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A2F5BA76-3E66-4003-BFA3-D206A7348D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70535" y="3037640"/>
                <a:ext cx="1052053" cy="2444163"/>
              </a:xfrm>
              <a:custGeom>
                <a:avLst/>
                <a:gdLst>
                  <a:gd name="T0" fmla="*/ 44 w 145"/>
                  <a:gd name="T1" fmla="*/ 46 h 337"/>
                  <a:gd name="T2" fmla="*/ 44 w 145"/>
                  <a:gd name="T3" fmla="*/ 35 h 337"/>
                  <a:gd name="T4" fmla="*/ 117 w 145"/>
                  <a:gd name="T5" fmla="*/ 1 h 337"/>
                  <a:gd name="T6" fmla="*/ 108 w 145"/>
                  <a:gd name="T7" fmla="*/ 1 h 337"/>
                  <a:gd name="T8" fmla="*/ 44 w 145"/>
                  <a:gd name="T9" fmla="*/ 0 h 337"/>
                  <a:gd name="T10" fmla="*/ 52 w 145"/>
                  <a:gd name="T11" fmla="*/ 8 h 337"/>
                  <a:gd name="T12" fmla="*/ 60 w 145"/>
                  <a:gd name="T13" fmla="*/ 36 h 337"/>
                  <a:gd name="T14" fmla="*/ 64 w 145"/>
                  <a:gd name="T15" fmla="*/ 124 h 337"/>
                  <a:gd name="T16" fmla="*/ 51 w 145"/>
                  <a:gd name="T17" fmla="*/ 154 h 337"/>
                  <a:gd name="T18" fmla="*/ 49 w 145"/>
                  <a:gd name="T19" fmla="*/ 152 h 337"/>
                  <a:gd name="T20" fmla="*/ 44 w 145"/>
                  <a:gd name="T21" fmla="*/ 140 h 337"/>
                  <a:gd name="T22" fmla="*/ 27 w 145"/>
                  <a:gd name="T23" fmla="*/ 161 h 337"/>
                  <a:gd name="T24" fmla="*/ 22 w 145"/>
                  <a:gd name="T25" fmla="*/ 162 h 337"/>
                  <a:gd name="T26" fmla="*/ 3 w 145"/>
                  <a:gd name="T27" fmla="*/ 153 h 337"/>
                  <a:gd name="T28" fmla="*/ 1 w 145"/>
                  <a:gd name="T29" fmla="*/ 320 h 337"/>
                  <a:gd name="T30" fmla="*/ 4 w 145"/>
                  <a:gd name="T31" fmla="*/ 326 h 337"/>
                  <a:gd name="T32" fmla="*/ 6 w 145"/>
                  <a:gd name="T33" fmla="*/ 329 h 337"/>
                  <a:gd name="T34" fmla="*/ 8 w 145"/>
                  <a:gd name="T35" fmla="*/ 332 h 337"/>
                  <a:gd name="T36" fmla="*/ 13 w 145"/>
                  <a:gd name="T37" fmla="*/ 335 h 337"/>
                  <a:gd name="T38" fmla="*/ 22 w 145"/>
                  <a:gd name="T39" fmla="*/ 337 h 337"/>
                  <a:gd name="T40" fmla="*/ 25 w 145"/>
                  <a:gd name="T41" fmla="*/ 337 h 337"/>
                  <a:gd name="T42" fmla="*/ 43 w 145"/>
                  <a:gd name="T43" fmla="*/ 319 h 337"/>
                  <a:gd name="T44" fmla="*/ 43 w 145"/>
                  <a:gd name="T45" fmla="*/ 304 h 337"/>
                  <a:gd name="T46" fmla="*/ 42 w 145"/>
                  <a:gd name="T47" fmla="*/ 174 h 337"/>
                  <a:gd name="T48" fmla="*/ 56 w 145"/>
                  <a:gd name="T49" fmla="*/ 171 h 337"/>
                  <a:gd name="T50" fmla="*/ 64 w 145"/>
                  <a:gd name="T51" fmla="*/ 174 h 337"/>
                  <a:gd name="T52" fmla="*/ 65 w 145"/>
                  <a:gd name="T53" fmla="*/ 282 h 337"/>
                  <a:gd name="T54" fmla="*/ 74 w 145"/>
                  <a:gd name="T55" fmla="*/ 334 h 337"/>
                  <a:gd name="T56" fmla="*/ 85 w 145"/>
                  <a:gd name="T57" fmla="*/ 337 h 337"/>
                  <a:gd name="T58" fmla="*/ 89 w 145"/>
                  <a:gd name="T59" fmla="*/ 337 h 337"/>
                  <a:gd name="T60" fmla="*/ 94 w 145"/>
                  <a:gd name="T61" fmla="*/ 336 h 337"/>
                  <a:gd name="T62" fmla="*/ 97 w 145"/>
                  <a:gd name="T63" fmla="*/ 334 h 337"/>
                  <a:gd name="T64" fmla="*/ 104 w 145"/>
                  <a:gd name="T65" fmla="*/ 326 h 337"/>
                  <a:gd name="T66" fmla="*/ 104 w 145"/>
                  <a:gd name="T67" fmla="*/ 326 h 337"/>
                  <a:gd name="T68" fmla="*/ 105 w 145"/>
                  <a:gd name="T69" fmla="*/ 325 h 337"/>
                  <a:gd name="T70" fmla="*/ 105 w 145"/>
                  <a:gd name="T71" fmla="*/ 323 h 337"/>
                  <a:gd name="T72" fmla="*/ 105 w 145"/>
                  <a:gd name="T73" fmla="*/ 323 h 337"/>
                  <a:gd name="T74" fmla="*/ 106 w 145"/>
                  <a:gd name="T75" fmla="*/ 322 h 337"/>
                  <a:gd name="T76" fmla="*/ 106 w 145"/>
                  <a:gd name="T77" fmla="*/ 320 h 337"/>
                  <a:gd name="T78" fmla="*/ 106 w 145"/>
                  <a:gd name="T79" fmla="*/ 319 h 337"/>
                  <a:gd name="T80" fmla="*/ 106 w 145"/>
                  <a:gd name="T81" fmla="*/ 319 h 337"/>
                  <a:gd name="T82" fmla="*/ 105 w 145"/>
                  <a:gd name="T83" fmla="*/ 138 h 337"/>
                  <a:gd name="T84" fmla="*/ 104 w 145"/>
                  <a:gd name="T85" fmla="*/ 28 h 337"/>
                  <a:gd name="T86" fmla="*/ 106 w 145"/>
                  <a:gd name="T87" fmla="*/ 25 h 337"/>
                  <a:gd name="T88" fmla="*/ 109 w 145"/>
                  <a:gd name="T89" fmla="*/ 40 h 337"/>
                  <a:gd name="T90" fmla="*/ 130 w 145"/>
                  <a:gd name="T91" fmla="*/ 160 h 337"/>
                  <a:gd name="T92" fmla="*/ 143 w 145"/>
                  <a:gd name="T93" fmla="*/ 13 h 337"/>
                  <a:gd name="T94" fmla="*/ 142 w 145"/>
                  <a:gd name="T95" fmla="*/ 10 h 337"/>
                  <a:gd name="T96" fmla="*/ 142 w 145"/>
                  <a:gd name="T97" fmla="*/ 9 h 337"/>
                  <a:gd name="T98" fmla="*/ 142 w 145"/>
                  <a:gd name="T99" fmla="*/ 9 h 337"/>
                  <a:gd name="T100" fmla="*/ 124 w 145"/>
                  <a:gd name="T101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5" h="337">
                    <a:moveTo>
                      <a:pt x="44" y="35"/>
                    </a:moveTo>
                    <a:cubicBezTo>
                      <a:pt x="44" y="46"/>
                      <a:pt x="44" y="46"/>
                      <a:pt x="44" y="4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4" y="36"/>
                      <a:pt x="44" y="35"/>
                      <a:pt x="44" y="35"/>
                    </a:cubicBezTo>
                    <a:moveTo>
                      <a:pt x="124" y="0"/>
                    </a:moveTo>
                    <a:cubicBezTo>
                      <a:pt x="122" y="0"/>
                      <a:pt x="120" y="0"/>
                      <a:pt x="117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9"/>
                      <a:pt x="49" y="8"/>
                      <a:pt x="52" y="8"/>
                    </a:cubicBezTo>
                    <a:cubicBezTo>
                      <a:pt x="61" y="8"/>
                      <a:pt x="68" y="15"/>
                      <a:pt x="68" y="23"/>
                    </a:cubicBezTo>
                    <a:cubicBezTo>
                      <a:pt x="68" y="29"/>
                      <a:pt x="64" y="34"/>
                      <a:pt x="60" y="36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5" y="123"/>
                      <a:pt x="64" y="123"/>
                      <a:pt x="64" y="124"/>
                    </a:cubicBezTo>
                    <a:cubicBezTo>
                      <a:pt x="53" y="153"/>
                      <a:pt x="53" y="153"/>
                      <a:pt x="53" y="153"/>
                    </a:cubicBezTo>
                    <a:cubicBezTo>
                      <a:pt x="53" y="153"/>
                      <a:pt x="52" y="154"/>
                      <a:pt x="51" y="154"/>
                    </a:cubicBezTo>
                    <a:cubicBezTo>
                      <a:pt x="51" y="154"/>
                      <a:pt x="51" y="154"/>
                      <a:pt x="51" y="154"/>
                    </a:cubicBezTo>
                    <a:cubicBezTo>
                      <a:pt x="50" y="154"/>
                      <a:pt x="49" y="153"/>
                      <a:pt x="49" y="152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4" y="140"/>
                      <a:pt x="44" y="140"/>
                      <a:pt x="44" y="140"/>
                    </a:cubicBezTo>
                    <a:cubicBezTo>
                      <a:pt x="44" y="146"/>
                      <a:pt x="43" y="151"/>
                      <a:pt x="39" y="156"/>
                    </a:cubicBezTo>
                    <a:cubicBezTo>
                      <a:pt x="36" y="159"/>
                      <a:pt x="32" y="161"/>
                      <a:pt x="27" y="161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22" y="162"/>
                      <a:pt x="22" y="162"/>
                      <a:pt x="22" y="162"/>
                    </a:cubicBezTo>
                    <a:cubicBezTo>
                      <a:pt x="19" y="162"/>
                      <a:pt x="19" y="162"/>
                      <a:pt x="19" y="162"/>
                    </a:cubicBezTo>
                    <a:cubicBezTo>
                      <a:pt x="12" y="162"/>
                      <a:pt x="5" y="157"/>
                      <a:pt x="3" y="153"/>
                    </a:cubicBezTo>
                    <a:cubicBezTo>
                      <a:pt x="2" y="150"/>
                      <a:pt x="1" y="142"/>
                      <a:pt x="0" y="135"/>
                    </a:cubicBezTo>
                    <a:cubicBezTo>
                      <a:pt x="1" y="320"/>
                      <a:pt x="1" y="320"/>
                      <a:pt x="1" y="320"/>
                    </a:cubicBezTo>
                    <a:cubicBezTo>
                      <a:pt x="3" y="326"/>
                      <a:pt x="3" y="326"/>
                      <a:pt x="3" y="326"/>
                    </a:cubicBezTo>
                    <a:cubicBezTo>
                      <a:pt x="4" y="326"/>
                      <a:pt x="4" y="326"/>
                      <a:pt x="4" y="326"/>
                    </a:cubicBezTo>
                    <a:cubicBezTo>
                      <a:pt x="4" y="327"/>
                      <a:pt x="4" y="327"/>
                      <a:pt x="4" y="327"/>
                    </a:cubicBezTo>
                    <a:cubicBezTo>
                      <a:pt x="6" y="329"/>
                      <a:pt x="6" y="329"/>
                      <a:pt x="6" y="329"/>
                    </a:cubicBezTo>
                    <a:cubicBezTo>
                      <a:pt x="7" y="331"/>
                      <a:pt x="7" y="331"/>
                      <a:pt x="7" y="331"/>
                    </a:cubicBezTo>
                    <a:cubicBezTo>
                      <a:pt x="8" y="332"/>
                      <a:pt x="8" y="332"/>
                      <a:pt x="8" y="332"/>
                    </a:cubicBezTo>
                    <a:cubicBezTo>
                      <a:pt x="11" y="334"/>
                      <a:pt x="11" y="334"/>
                      <a:pt x="11" y="334"/>
                    </a:cubicBezTo>
                    <a:cubicBezTo>
                      <a:pt x="13" y="335"/>
                      <a:pt x="13" y="335"/>
                      <a:pt x="13" y="335"/>
                    </a:cubicBezTo>
                    <a:cubicBezTo>
                      <a:pt x="16" y="337"/>
                      <a:pt x="19" y="337"/>
                      <a:pt x="21" y="337"/>
                    </a:cubicBezTo>
                    <a:cubicBezTo>
                      <a:pt x="22" y="337"/>
                      <a:pt x="22" y="337"/>
                      <a:pt x="22" y="337"/>
                    </a:cubicBezTo>
                    <a:cubicBezTo>
                      <a:pt x="23" y="337"/>
                      <a:pt x="23" y="337"/>
                      <a:pt x="23" y="337"/>
                    </a:cubicBezTo>
                    <a:cubicBezTo>
                      <a:pt x="25" y="337"/>
                      <a:pt x="25" y="337"/>
                      <a:pt x="25" y="337"/>
                    </a:cubicBezTo>
                    <a:cubicBezTo>
                      <a:pt x="28" y="337"/>
                      <a:pt x="28" y="337"/>
                      <a:pt x="28" y="337"/>
                    </a:cubicBezTo>
                    <a:cubicBezTo>
                      <a:pt x="36" y="334"/>
                      <a:pt x="41" y="328"/>
                      <a:pt x="43" y="319"/>
                    </a:cubicBezTo>
                    <a:cubicBezTo>
                      <a:pt x="43" y="315"/>
                      <a:pt x="43" y="315"/>
                      <a:pt x="43" y="315"/>
                    </a:cubicBezTo>
                    <a:cubicBezTo>
                      <a:pt x="43" y="304"/>
                      <a:pt x="43" y="304"/>
                      <a:pt x="43" y="304"/>
                    </a:cubicBezTo>
                    <a:cubicBezTo>
                      <a:pt x="42" y="174"/>
                      <a:pt x="42" y="174"/>
                      <a:pt x="42" y="174"/>
                    </a:cubicBezTo>
                    <a:cubicBezTo>
                      <a:pt x="42" y="174"/>
                      <a:pt x="42" y="174"/>
                      <a:pt x="42" y="174"/>
                    </a:cubicBezTo>
                    <a:cubicBezTo>
                      <a:pt x="42" y="172"/>
                      <a:pt x="43" y="171"/>
                      <a:pt x="44" y="171"/>
                    </a:cubicBezTo>
                    <a:cubicBezTo>
                      <a:pt x="56" y="171"/>
                      <a:pt x="56" y="171"/>
                      <a:pt x="56" y="171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3" y="172"/>
                      <a:pt x="64" y="173"/>
                      <a:pt x="64" y="174"/>
                    </a:cubicBezTo>
                    <a:cubicBezTo>
                      <a:pt x="65" y="282"/>
                      <a:pt x="65" y="282"/>
                      <a:pt x="65" y="282"/>
                    </a:cubicBezTo>
                    <a:cubicBezTo>
                      <a:pt x="65" y="282"/>
                      <a:pt x="65" y="282"/>
                      <a:pt x="65" y="282"/>
                    </a:cubicBezTo>
                    <a:cubicBezTo>
                      <a:pt x="65" y="286"/>
                      <a:pt x="65" y="288"/>
                      <a:pt x="65" y="291"/>
                    </a:cubicBezTo>
                    <a:cubicBezTo>
                      <a:pt x="65" y="318"/>
                      <a:pt x="67" y="327"/>
                      <a:pt x="74" y="334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79" y="336"/>
                      <a:pt x="82" y="337"/>
                      <a:pt x="85" y="337"/>
                    </a:cubicBezTo>
                    <a:cubicBezTo>
                      <a:pt x="87" y="337"/>
                      <a:pt x="87" y="337"/>
                      <a:pt x="87" y="337"/>
                    </a:cubicBezTo>
                    <a:cubicBezTo>
                      <a:pt x="89" y="337"/>
                      <a:pt x="89" y="337"/>
                      <a:pt x="89" y="337"/>
                    </a:cubicBezTo>
                    <a:cubicBezTo>
                      <a:pt x="91" y="336"/>
                      <a:pt x="91" y="336"/>
                      <a:pt x="91" y="336"/>
                    </a:cubicBezTo>
                    <a:cubicBezTo>
                      <a:pt x="94" y="336"/>
                      <a:pt x="94" y="336"/>
                      <a:pt x="94" y="336"/>
                    </a:cubicBezTo>
                    <a:cubicBezTo>
                      <a:pt x="96" y="335"/>
                      <a:pt x="96" y="335"/>
                      <a:pt x="96" y="335"/>
                    </a:cubicBezTo>
                    <a:cubicBezTo>
                      <a:pt x="97" y="334"/>
                      <a:pt x="97" y="334"/>
                      <a:pt x="97" y="334"/>
                    </a:cubicBezTo>
                    <a:cubicBezTo>
                      <a:pt x="98" y="333"/>
                      <a:pt x="98" y="333"/>
                      <a:pt x="98" y="333"/>
                    </a:cubicBezTo>
                    <a:cubicBezTo>
                      <a:pt x="101" y="331"/>
                      <a:pt x="103" y="329"/>
                      <a:pt x="104" y="326"/>
                    </a:cubicBezTo>
                    <a:cubicBezTo>
                      <a:pt x="104" y="326"/>
                      <a:pt x="104" y="326"/>
                      <a:pt x="104" y="326"/>
                    </a:cubicBezTo>
                    <a:cubicBezTo>
                      <a:pt x="104" y="326"/>
                      <a:pt x="104" y="326"/>
                      <a:pt x="104" y="326"/>
                    </a:cubicBezTo>
                    <a:cubicBezTo>
                      <a:pt x="105" y="325"/>
                      <a:pt x="105" y="325"/>
                      <a:pt x="105" y="325"/>
                    </a:cubicBezTo>
                    <a:cubicBezTo>
                      <a:pt x="105" y="325"/>
                      <a:pt x="105" y="325"/>
                      <a:pt x="105" y="325"/>
                    </a:cubicBezTo>
                    <a:cubicBezTo>
                      <a:pt x="105" y="324"/>
                      <a:pt x="105" y="324"/>
                      <a:pt x="105" y="324"/>
                    </a:cubicBezTo>
                    <a:cubicBezTo>
                      <a:pt x="105" y="323"/>
                      <a:pt x="105" y="323"/>
                      <a:pt x="105" y="323"/>
                    </a:cubicBezTo>
                    <a:cubicBezTo>
                      <a:pt x="105" y="323"/>
                      <a:pt x="105" y="323"/>
                      <a:pt x="105" y="323"/>
                    </a:cubicBezTo>
                    <a:cubicBezTo>
                      <a:pt x="105" y="323"/>
                      <a:pt x="105" y="323"/>
                      <a:pt x="105" y="323"/>
                    </a:cubicBezTo>
                    <a:cubicBezTo>
                      <a:pt x="106" y="322"/>
                      <a:pt x="106" y="322"/>
                      <a:pt x="106" y="322"/>
                    </a:cubicBezTo>
                    <a:cubicBezTo>
                      <a:pt x="106" y="322"/>
                      <a:pt x="106" y="322"/>
                      <a:pt x="106" y="322"/>
                    </a:cubicBezTo>
                    <a:cubicBezTo>
                      <a:pt x="106" y="321"/>
                      <a:pt x="106" y="321"/>
                      <a:pt x="106" y="321"/>
                    </a:cubicBezTo>
                    <a:cubicBezTo>
                      <a:pt x="106" y="320"/>
                      <a:pt x="106" y="320"/>
                      <a:pt x="106" y="320"/>
                    </a:cubicBezTo>
                    <a:cubicBezTo>
                      <a:pt x="106" y="320"/>
                      <a:pt x="106" y="320"/>
                      <a:pt x="106" y="320"/>
                    </a:cubicBezTo>
                    <a:cubicBezTo>
                      <a:pt x="106" y="319"/>
                      <a:pt x="106" y="319"/>
                      <a:pt x="106" y="319"/>
                    </a:cubicBezTo>
                    <a:cubicBezTo>
                      <a:pt x="106" y="319"/>
                      <a:pt x="106" y="319"/>
                      <a:pt x="106" y="319"/>
                    </a:cubicBezTo>
                    <a:cubicBezTo>
                      <a:pt x="106" y="319"/>
                      <a:pt x="106" y="319"/>
                      <a:pt x="106" y="319"/>
                    </a:cubicBezTo>
                    <a:cubicBezTo>
                      <a:pt x="106" y="318"/>
                      <a:pt x="106" y="318"/>
                      <a:pt x="106" y="318"/>
                    </a:cubicBezTo>
                    <a:cubicBezTo>
                      <a:pt x="105" y="138"/>
                      <a:pt x="105" y="138"/>
                      <a:pt x="105" y="138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104" y="27"/>
                      <a:pt x="105" y="26"/>
                      <a:pt x="106" y="25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07" y="25"/>
                      <a:pt x="108" y="26"/>
                      <a:pt x="108" y="28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15" y="148"/>
                      <a:pt x="115" y="148"/>
                      <a:pt x="115" y="148"/>
                    </a:cubicBezTo>
                    <a:cubicBezTo>
                      <a:pt x="117" y="156"/>
                      <a:pt x="122" y="160"/>
                      <a:pt x="130" y="160"/>
                    </a:cubicBezTo>
                    <a:cubicBezTo>
                      <a:pt x="138" y="160"/>
                      <a:pt x="143" y="156"/>
                      <a:pt x="145" y="147"/>
                    </a:cubicBezTo>
                    <a:cubicBezTo>
                      <a:pt x="144" y="110"/>
                      <a:pt x="144" y="56"/>
                      <a:pt x="143" y="13"/>
                    </a:cubicBezTo>
                    <a:cubicBezTo>
                      <a:pt x="143" y="11"/>
                      <a:pt x="143" y="11"/>
                      <a:pt x="143" y="11"/>
                    </a:cubicBezTo>
                    <a:cubicBezTo>
                      <a:pt x="142" y="10"/>
                      <a:pt x="142" y="10"/>
                      <a:pt x="142" y="10"/>
                    </a:cubicBezTo>
                    <a:cubicBezTo>
                      <a:pt x="142" y="10"/>
                      <a:pt x="142" y="10"/>
                      <a:pt x="142" y="10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41" y="8"/>
                      <a:pt x="141" y="8"/>
                      <a:pt x="141" y="8"/>
                    </a:cubicBezTo>
                    <a:cubicBezTo>
                      <a:pt x="138" y="3"/>
                      <a:pt x="133" y="0"/>
                      <a:pt x="124" y="0"/>
                    </a:cubicBezTo>
                  </a:path>
                </a:pathLst>
              </a:custGeom>
              <a:solidFill>
                <a:srgbClr val="74848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2EEC785F-3519-443C-B39F-F6F4F9614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339" y="3096087"/>
                <a:ext cx="173571" cy="1057367"/>
              </a:xfrm>
              <a:custGeom>
                <a:avLst/>
                <a:gdLst>
                  <a:gd name="T0" fmla="*/ 8 w 24"/>
                  <a:gd name="T1" fmla="*/ 0 h 146"/>
                  <a:gd name="T2" fmla="*/ 0 w 24"/>
                  <a:gd name="T3" fmla="*/ 3 h 146"/>
                  <a:gd name="T4" fmla="*/ 0 w 24"/>
                  <a:gd name="T5" fmla="*/ 27 h 146"/>
                  <a:gd name="T6" fmla="*/ 1 w 24"/>
                  <a:gd name="T7" fmla="*/ 28 h 146"/>
                  <a:gd name="T8" fmla="*/ 0 w 24"/>
                  <a:gd name="T9" fmla="*/ 38 h 146"/>
                  <a:gd name="T10" fmla="*/ 0 w 24"/>
                  <a:gd name="T11" fmla="*/ 131 h 146"/>
                  <a:gd name="T12" fmla="*/ 5 w 24"/>
                  <a:gd name="T13" fmla="*/ 144 h 146"/>
                  <a:gd name="T14" fmla="*/ 7 w 24"/>
                  <a:gd name="T15" fmla="*/ 146 h 146"/>
                  <a:gd name="T16" fmla="*/ 7 w 24"/>
                  <a:gd name="T17" fmla="*/ 146 h 146"/>
                  <a:gd name="T18" fmla="*/ 9 w 24"/>
                  <a:gd name="T19" fmla="*/ 145 h 146"/>
                  <a:gd name="T20" fmla="*/ 20 w 24"/>
                  <a:gd name="T21" fmla="*/ 116 h 146"/>
                  <a:gd name="T22" fmla="*/ 20 w 24"/>
                  <a:gd name="T23" fmla="*/ 114 h 146"/>
                  <a:gd name="T24" fmla="*/ 16 w 24"/>
                  <a:gd name="T25" fmla="*/ 28 h 146"/>
                  <a:gd name="T26" fmla="*/ 24 w 24"/>
                  <a:gd name="T27" fmla="*/ 15 h 146"/>
                  <a:gd name="T28" fmla="*/ 8 w 24"/>
                  <a:gd name="T2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146">
                    <a:moveTo>
                      <a:pt x="8" y="0"/>
                    </a:moveTo>
                    <a:cubicBezTo>
                      <a:pt x="5" y="0"/>
                      <a:pt x="2" y="1"/>
                      <a:pt x="0" y="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8"/>
                      <a:pt x="1" y="2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5" y="145"/>
                      <a:pt x="6" y="146"/>
                      <a:pt x="7" y="146"/>
                    </a:cubicBezTo>
                    <a:cubicBezTo>
                      <a:pt x="7" y="146"/>
                      <a:pt x="7" y="146"/>
                      <a:pt x="7" y="146"/>
                    </a:cubicBezTo>
                    <a:cubicBezTo>
                      <a:pt x="8" y="146"/>
                      <a:pt x="9" y="145"/>
                      <a:pt x="9" y="145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0" y="115"/>
                      <a:pt x="21" y="115"/>
                      <a:pt x="20" y="11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6"/>
                      <a:pt x="24" y="21"/>
                      <a:pt x="24" y="15"/>
                    </a:cubicBezTo>
                    <a:cubicBezTo>
                      <a:pt x="24" y="7"/>
                      <a:pt x="17" y="0"/>
                      <a:pt x="8" y="0"/>
                    </a:cubicBezTo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48">
                <a:extLst>
                  <a:ext uri="{FF2B5EF4-FFF2-40B4-BE49-F238E27FC236}">
                    <a16:creationId xmlns:a16="http://schemas.microsoft.com/office/drawing/2014/main" id="{620E2206-2CDA-45AE-B8C2-492E3A0CA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6366" y="3131510"/>
                <a:ext cx="210764" cy="1080391"/>
              </a:xfrm>
              <a:custGeom>
                <a:avLst/>
                <a:gdLst>
                  <a:gd name="T0" fmla="*/ 1 w 29"/>
                  <a:gd name="T1" fmla="*/ 99 h 149"/>
                  <a:gd name="T2" fmla="*/ 0 w 29"/>
                  <a:gd name="T3" fmla="*/ 94 h 149"/>
                  <a:gd name="T4" fmla="*/ 1 w 29"/>
                  <a:gd name="T5" fmla="*/ 0 h 149"/>
                  <a:gd name="T6" fmla="*/ 9 w 29"/>
                  <a:gd name="T7" fmla="*/ 132 h 149"/>
                  <a:gd name="T8" fmla="*/ 29 w 29"/>
                  <a:gd name="T9" fmla="*/ 148 h 149"/>
                  <a:gd name="T10" fmla="*/ 24 w 29"/>
                  <a:gd name="T11" fmla="*/ 149 h 149"/>
                  <a:gd name="T12" fmla="*/ 21 w 29"/>
                  <a:gd name="T13" fmla="*/ 149 h 149"/>
                  <a:gd name="T14" fmla="*/ 5 w 29"/>
                  <a:gd name="T15" fmla="*/ 140 h 149"/>
                  <a:gd name="T16" fmla="*/ 1 w 29"/>
                  <a:gd name="T17" fmla="*/ 100 h 149"/>
                  <a:gd name="T18" fmla="*/ 1 w 29"/>
                  <a:gd name="T19" fmla="*/ 99 h 149"/>
                  <a:gd name="T20" fmla="*/ 1 w 29"/>
                  <a:gd name="T21" fmla="*/ 9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49">
                    <a:moveTo>
                      <a:pt x="1" y="99"/>
                    </a:moveTo>
                    <a:cubicBezTo>
                      <a:pt x="0" y="94"/>
                      <a:pt x="0" y="94"/>
                      <a:pt x="0" y="94"/>
                    </a:cubicBezTo>
                    <a:cubicBezTo>
                      <a:pt x="0" y="60"/>
                      <a:pt x="1" y="30"/>
                      <a:pt x="1" y="0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2" y="143"/>
                      <a:pt x="19" y="148"/>
                      <a:pt x="29" y="148"/>
                    </a:cubicBezTo>
                    <a:cubicBezTo>
                      <a:pt x="24" y="149"/>
                      <a:pt x="24" y="149"/>
                      <a:pt x="24" y="149"/>
                    </a:cubicBezTo>
                    <a:cubicBezTo>
                      <a:pt x="21" y="149"/>
                      <a:pt x="21" y="149"/>
                      <a:pt x="21" y="149"/>
                    </a:cubicBezTo>
                    <a:cubicBezTo>
                      <a:pt x="14" y="149"/>
                      <a:pt x="7" y="144"/>
                      <a:pt x="5" y="140"/>
                    </a:cubicBezTo>
                    <a:cubicBezTo>
                      <a:pt x="2" y="133"/>
                      <a:pt x="1" y="108"/>
                      <a:pt x="1" y="100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99"/>
                      <a:pt x="1" y="99"/>
                      <a:pt x="1" y="9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49">
                <a:extLst>
                  <a:ext uri="{FF2B5EF4-FFF2-40B4-BE49-F238E27FC236}">
                    <a16:creationId xmlns:a16="http://schemas.microsoft.com/office/drawing/2014/main" id="{F2FAADEC-A5E4-419C-B3E9-061598989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031" y="4298687"/>
                <a:ext cx="72616" cy="1276987"/>
              </a:xfrm>
              <a:custGeom>
                <a:avLst/>
                <a:gdLst>
                  <a:gd name="T0" fmla="*/ 0 w 10"/>
                  <a:gd name="T1" fmla="*/ 1 h 176"/>
                  <a:gd name="T2" fmla="*/ 2 w 10"/>
                  <a:gd name="T3" fmla="*/ 0 h 176"/>
                  <a:gd name="T4" fmla="*/ 3 w 10"/>
                  <a:gd name="T5" fmla="*/ 0 h 176"/>
                  <a:gd name="T6" fmla="*/ 5 w 10"/>
                  <a:gd name="T7" fmla="*/ 1 h 176"/>
                  <a:gd name="T8" fmla="*/ 6 w 10"/>
                  <a:gd name="T9" fmla="*/ 5 h 176"/>
                  <a:gd name="T10" fmla="*/ 6 w 10"/>
                  <a:gd name="T11" fmla="*/ 12 h 176"/>
                  <a:gd name="T12" fmla="*/ 6 w 10"/>
                  <a:gd name="T13" fmla="*/ 28 h 176"/>
                  <a:gd name="T14" fmla="*/ 5 w 10"/>
                  <a:gd name="T15" fmla="*/ 58 h 176"/>
                  <a:gd name="T16" fmla="*/ 6 w 10"/>
                  <a:gd name="T17" fmla="*/ 118 h 176"/>
                  <a:gd name="T18" fmla="*/ 8 w 10"/>
                  <a:gd name="T19" fmla="*/ 142 h 176"/>
                  <a:gd name="T20" fmla="*/ 10 w 10"/>
                  <a:gd name="T21" fmla="*/ 176 h 176"/>
                  <a:gd name="T22" fmla="*/ 1 w 10"/>
                  <a:gd name="T23" fmla="*/ 156 h 176"/>
                  <a:gd name="T24" fmla="*/ 1 w 10"/>
                  <a:gd name="T25" fmla="*/ 146 h 176"/>
                  <a:gd name="T26" fmla="*/ 1 w 10"/>
                  <a:gd name="T27" fmla="*/ 104 h 176"/>
                  <a:gd name="T28" fmla="*/ 0 w 10"/>
                  <a:gd name="T29" fmla="*/ 11 h 176"/>
                  <a:gd name="T30" fmla="*/ 0 w 10"/>
                  <a:gd name="T31" fmla="*/ 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76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2"/>
                      <a:pt x="6" y="5"/>
                      <a:pt x="6" y="5"/>
                    </a:cubicBezTo>
                    <a:cubicBezTo>
                      <a:pt x="6" y="8"/>
                      <a:pt x="6" y="10"/>
                      <a:pt x="6" y="12"/>
                    </a:cubicBezTo>
                    <a:cubicBezTo>
                      <a:pt x="6" y="17"/>
                      <a:pt x="6" y="23"/>
                      <a:pt x="6" y="28"/>
                    </a:cubicBezTo>
                    <a:cubicBezTo>
                      <a:pt x="6" y="38"/>
                      <a:pt x="5" y="48"/>
                      <a:pt x="5" y="58"/>
                    </a:cubicBezTo>
                    <a:cubicBezTo>
                      <a:pt x="5" y="78"/>
                      <a:pt x="6" y="98"/>
                      <a:pt x="6" y="118"/>
                    </a:cubicBezTo>
                    <a:cubicBezTo>
                      <a:pt x="6" y="126"/>
                      <a:pt x="8" y="134"/>
                      <a:pt x="8" y="142"/>
                    </a:cubicBezTo>
                    <a:cubicBezTo>
                      <a:pt x="8" y="153"/>
                      <a:pt x="4" y="166"/>
                      <a:pt x="10" y="176"/>
                    </a:cubicBezTo>
                    <a:cubicBezTo>
                      <a:pt x="5" y="171"/>
                      <a:pt x="1" y="164"/>
                      <a:pt x="1" y="156"/>
                    </a:cubicBezTo>
                    <a:cubicBezTo>
                      <a:pt x="1" y="153"/>
                      <a:pt x="1" y="149"/>
                      <a:pt x="1" y="146"/>
                    </a:cubicBezTo>
                    <a:cubicBezTo>
                      <a:pt x="1" y="132"/>
                      <a:pt x="1" y="118"/>
                      <a:pt x="1" y="104"/>
                    </a:cubicBezTo>
                    <a:cubicBezTo>
                      <a:pt x="1" y="73"/>
                      <a:pt x="1" y="42"/>
                      <a:pt x="0" y="11"/>
                    </a:cubicBezTo>
                    <a:cubicBezTo>
                      <a:pt x="0" y="8"/>
                      <a:pt x="0" y="4"/>
                      <a:pt x="0" y="1"/>
                    </a:cubicBezTo>
                  </a:path>
                </a:pathLst>
              </a:custGeom>
              <a:solidFill>
                <a:srgbClr val="D74A1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50">
                <a:extLst>
                  <a:ext uri="{FF2B5EF4-FFF2-40B4-BE49-F238E27FC236}">
                    <a16:creationId xmlns:a16="http://schemas.microsoft.com/office/drawing/2014/main" id="{CDA0EE20-3631-4C37-B39F-4638600C6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800" y="4045414"/>
                <a:ext cx="37193" cy="1493065"/>
              </a:xfrm>
              <a:custGeom>
                <a:avLst/>
                <a:gdLst>
                  <a:gd name="T0" fmla="*/ 0 w 5"/>
                  <a:gd name="T1" fmla="*/ 0 h 206"/>
                  <a:gd name="T2" fmla="*/ 2 w 5"/>
                  <a:gd name="T3" fmla="*/ 1 h 206"/>
                  <a:gd name="T4" fmla="*/ 3 w 5"/>
                  <a:gd name="T5" fmla="*/ 5 h 206"/>
                  <a:gd name="T6" fmla="*/ 3 w 5"/>
                  <a:gd name="T7" fmla="*/ 12 h 206"/>
                  <a:gd name="T8" fmla="*/ 4 w 5"/>
                  <a:gd name="T9" fmla="*/ 27 h 206"/>
                  <a:gd name="T10" fmla="*/ 4 w 5"/>
                  <a:gd name="T11" fmla="*/ 49 h 206"/>
                  <a:gd name="T12" fmla="*/ 4 w 5"/>
                  <a:gd name="T13" fmla="*/ 108 h 206"/>
                  <a:gd name="T14" fmla="*/ 3 w 5"/>
                  <a:gd name="T15" fmla="*/ 166 h 206"/>
                  <a:gd name="T16" fmla="*/ 3 w 5"/>
                  <a:gd name="T17" fmla="*/ 183 h 206"/>
                  <a:gd name="T18" fmla="*/ 5 w 5"/>
                  <a:gd name="T19" fmla="*/ 206 h 206"/>
                  <a:gd name="T20" fmla="*/ 0 w 5"/>
                  <a:gd name="T21" fmla="*/ 180 h 206"/>
                  <a:gd name="T22" fmla="*/ 0 w 5"/>
                  <a:gd name="T23" fmla="*/ 141 h 206"/>
                  <a:gd name="T24" fmla="*/ 0 w 5"/>
                  <a:gd name="T25" fmla="*/ 40 h 206"/>
                  <a:gd name="T26" fmla="*/ 0 w 5"/>
                  <a:gd name="T2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206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3" y="2"/>
                      <a:pt x="3" y="4"/>
                      <a:pt x="3" y="5"/>
                    </a:cubicBezTo>
                    <a:cubicBezTo>
                      <a:pt x="3" y="8"/>
                      <a:pt x="3" y="10"/>
                      <a:pt x="3" y="12"/>
                    </a:cubicBezTo>
                    <a:cubicBezTo>
                      <a:pt x="3" y="17"/>
                      <a:pt x="4" y="22"/>
                      <a:pt x="4" y="27"/>
                    </a:cubicBezTo>
                    <a:cubicBezTo>
                      <a:pt x="4" y="35"/>
                      <a:pt x="4" y="42"/>
                      <a:pt x="4" y="49"/>
                    </a:cubicBezTo>
                    <a:cubicBezTo>
                      <a:pt x="4" y="69"/>
                      <a:pt x="4" y="88"/>
                      <a:pt x="4" y="108"/>
                    </a:cubicBezTo>
                    <a:cubicBezTo>
                      <a:pt x="4" y="134"/>
                      <a:pt x="3" y="153"/>
                      <a:pt x="3" y="166"/>
                    </a:cubicBezTo>
                    <a:cubicBezTo>
                      <a:pt x="3" y="171"/>
                      <a:pt x="3" y="177"/>
                      <a:pt x="3" y="183"/>
                    </a:cubicBezTo>
                    <a:cubicBezTo>
                      <a:pt x="3" y="190"/>
                      <a:pt x="2" y="199"/>
                      <a:pt x="5" y="206"/>
                    </a:cubicBezTo>
                    <a:cubicBezTo>
                      <a:pt x="0" y="197"/>
                      <a:pt x="0" y="189"/>
                      <a:pt x="0" y="180"/>
                    </a:cubicBezTo>
                    <a:cubicBezTo>
                      <a:pt x="0" y="167"/>
                      <a:pt x="0" y="154"/>
                      <a:pt x="0" y="141"/>
                    </a:cubicBezTo>
                    <a:cubicBezTo>
                      <a:pt x="0" y="108"/>
                      <a:pt x="0" y="74"/>
                      <a:pt x="0" y="40"/>
                    </a:cubicBezTo>
                    <a:cubicBezTo>
                      <a:pt x="0" y="27"/>
                      <a:pt x="0" y="13"/>
                      <a:pt x="0" y="0"/>
                    </a:cubicBezTo>
                  </a:path>
                </a:pathLst>
              </a:custGeom>
              <a:solidFill>
                <a:srgbClr val="D74A1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51">
                <a:extLst>
                  <a:ext uri="{FF2B5EF4-FFF2-40B4-BE49-F238E27FC236}">
                    <a16:creationId xmlns:a16="http://schemas.microsoft.com/office/drawing/2014/main" id="{399205AB-2D1C-40D4-85EB-ECE434CBC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6631" y="2885323"/>
                <a:ext cx="1232709" cy="2770051"/>
              </a:xfrm>
              <a:custGeom>
                <a:avLst/>
                <a:gdLst>
                  <a:gd name="T0" fmla="*/ 170 w 170"/>
                  <a:gd name="T1" fmla="*/ 19 h 382"/>
                  <a:gd name="T2" fmla="*/ 167 w 170"/>
                  <a:gd name="T3" fmla="*/ 12 h 382"/>
                  <a:gd name="T4" fmla="*/ 138 w 170"/>
                  <a:gd name="T5" fmla="*/ 0 h 382"/>
                  <a:gd name="T6" fmla="*/ 132 w 170"/>
                  <a:gd name="T7" fmla="*/ 0 h 382"/>
                  <a:gd name="T8" fmla="*/ 110 w 170"/>
                  <a:gd name="T9" fmla="*/ 1 h 382"/>
                  <a:gd name="T10" fmla="*/ 88 w 170"/>
                  <a:gd name="T11" fmla="*/ 1 h 382"/>
                  <a:gd name="T12" fmla="*/ 42 w 170"/>
                  <a:gd name="T13" fmla="*/ 0 h 382"/>
                  <a:gd name="T14" fmla="*/ 33 w 170"/>
                  <a:gd name="T15" fmla="*/ 135 h 382"/>
                  <a:gd name="T16" fmla="*/ 25 w 170"/>
                  <a:gd name="T17" fmla="*/ 150 h 382"/>
                  <a:gd name="T18" fmla="*/ 3 w 170"/>
                  <a:gd name="T19" fmla="*/ 139 h 382"/>
                  <a:gd name="T20" fmla="*/ 4 w 170"/>
                  <a:gd name="T21" fmla="*/ 162 h 382"/>
                  <a:gd name="T22" fmla="*/ 4 w 170"/>
                  <a:gd name="T23" fmla="*/ 169 h 382"/>
                  <a:gd name="T24" fmla="*/ 4 w 170"/>
                  <a:gd name="T25" fmla="*/ 355 h 382"/>
                  <a:gd name="T26" fmla="*/ 30 w 170"/>
                  <a:gd name="T27" fmla="*/ 381 h 382"/>
                  <a:gd name="T28" fmla="*/ 51 w 170"/>
                  <a:gd name="T29" fmla="*/ 371 h 382"/>
                  <a:gd name="T30" fmla="*/ 56 w 170"/>
                  <a:gd name="T31" fmla="*/ 341 h 382"/>
                  <a:gd name="T32" fmla="*/ 56 w 170"/>
                  <a:gd name="T33" fmla="*/ 253 h 382"/>
                  <a:gd name="T34" fmla="*/ 56 w 170"/>
                  <a:gd name="T35" fmla="*/ 196 h 382"/>
                  <a:gd name="T36" fmla="*/ 68 w 170"/>
                  <a:gd name="T37" fmla="*/ 196 h 382"/>
                  <a:gd name="T38" fmla="*/ 72 w 170"/>
                  <a:gd name="T39" fmla="*/ 196 h 382"/>
                  <a:gd name="T40" fmla="*/ 75 w 170"/>
                  <a:gd name="T41" fmla="*/ 196 h 382"/>
                  <a:gd name="T42" fmla="*/ 75 w 170"/>
                  <a:gd name="T43" fmla="*/ 198 h 382"/>
                  <a:gd name="T44" fmla="*/ 76 w 170"/>
                  <a:gd name="T45" fmla="*/ 353 h 382"/>
                  <a:gd name="T46" fmla="*/ 86 w 170"/>
                  <a:gd name="T47" fmla="*/ 376 h 382"/>
                  <a:gd name="T48" fmla="*/ 106 w 170"/>
                  <a:gd name="T49" fmla="*/ 380 h 382"/>
                  <a:gd name="T50" fmla="*/ 124 w 170"/>
                  <a:gd name="T51" fmla="*/ 368 h 382"/>
                  <a:gd name="T52" fmla="*/ 127 w 170"/>
                  <a:gd name="T53" fmla="*/ 357 h 382"/>
                  <a:gd name="T54" fmla="*/ 127 w 170"/>
                  <a:gd name="T55" fmla="*/ 347 h 382"/>
                  <a:gd name="T56" fmla="*/ 126 w 170"/>
                  <a:gd name="T57" fmla="*/ 130 h 382"/>
                  <a:gd name="T58" fmla="*/ 125 w 170"/>
                  <a:gd name="T59" fmla="*/ 34 h 382"/>
                  <a:gd name="T60" fmla="*/ 130 w 170"/>
                  <a:gd name="T61" fmla="*/ 110 h 382"/>
                  <a:gd name="T62" fmla="*/ 132 w 170"/>
                  <a:gd name="T63" fmla="*/ 163 h 382"/>
                  <a:gd name="T64" fmla="*/ 136 w 170"/>
                  <a:gd name="T65" fmla="*/ 175 h 382"/>
                  <a:gd name="T66" fmla="*/ 165 w 170"/>
                  <a:gd name="T67" fmla="*/ 177 h 382"/>
                  <a:gd name="T68" fmla="*/ 170 w 170"/>
                  <a:gd name="T69" fmla="*/ 161 h 382"/>
                  <a:gd name="T70" fmla="*/ 170 w 170"/>
                  <a:gd name="T71" fmla="*/ 19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0" h="382">
                    <a:moveTo>
                      <a:pt x="170" y="19"/>
                    </a:moveTo>
                    <a:cubicBezTo>
                      <a:pt x="169" y="16"/>
                      <a:pt x="169" y="14"/>
                      <a:pt x="167" y="12"/>
                    </a:cubicBezTo>
                    <a:cubicBezTo>
                      <a:pt x="161" y="0"/>
                      <a:pt x="149" y="0"/>
                      <a:pt x="138" y="0"/>
                    </a:cubicBezTo>
                    <a:cubicBezTo>
                      <a:pt x="136" y="0"/>
                      <a:pt x="134" y="0"/>
                      <a:pt x="132" y="0"/>
                    </a:cubicBezTo>
                    <a:cubicBezTo>
                      <a:pt x="125" y="0"/>
                      <a:pt x="117" y="1"/>
                      <a:pt x="110" y="1"/>
                    </a:cubicBezTo>
                    <a:cubicBezTo>
                      <a:pt x="103" y="1"/>
                      <a:pt x="96" y="1"/>
                      <a:pt x="88" y="1"/>
                    </a:cubicBezTo>
                    <a:cubicBezTo>
                      <a:pt x="73" y="1"/>
                      <a:pt x="57" y="1"/>
                      <a:pt x="42" y="0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3" y="143"/>
                      <a:pt x="32" y="145"/>
                      <a:pt x="25" y="150"/>
                    </a:cubicBezTo>
                    <a:cubicBezTo>
                      <a:pt x="19" y="153"/>
                      <a:pt x="10" y="141"/>
                      <a:pt x="3" y="139"/>
                    </a:cubicBezTo>
                    <a:cubicBezTo>
                      <a:pt x="0" y="139"/>
                      <a:pt x="5" y="157"/>
                      <a:pt x="4" y="162"/>
                    </a:cubicBezTo>
                    <a:cubicBezTo>
                      <a:pt x="4" y="164"/>
                      <a:pt x="4" y="166"/>
                      <a:pt x="4" y="169"/>
                    </a:cubicBezTo>
                    <a:cubicBezTo>
                      <a:pt x="4" y="355"/>
                      <a:pt x="4" y="355"/>
                      <a:pt x="4" y="355"/>
                    </a:cubicBezTo>
                    <a:cubicBezTo>
                      <a:pt x="5" y="369"/>
                      <a:pt x="16" y="381"/>
                      <a:pt x="30" y="381"/>
                    </a:cubicBezTo>
                    <a:cubicBezTo>
                      <a:pt x="38" y="381"/>
                      <a:pt x="46" y="377"/>
                      <a:pt x="51" y="371"/>
                    </a:cubicBezTo>
                    <a:cubicBezTo>
                      <a:pt x="57" y="362"/>
                      <a:pt x="56" y="351"/>
                      <a:pt x="56" y="341"/>
                    </a:cubicBezTo>
                    <a:cubicBezTo>
                      <a:pt x="56" y="312"/>
                      <a:pt x="56" y="282"/>
                      <a:pt x="56" y="253"/>
                    </a:cubicBezTo>
                    <a:cubicBezTo>
                      <a:pt x="56" y="234"/>
                      <a:pt x="56" y="215"/>
                      <a:pt x="56" y="196"/>
                    </a:cubicBezTo>
                    <a:cubicBezTo>
                      <a:pt x="60" y="196"/>
                      <a:pt x="64" y="196"/>
                      <a:pt x="68" y="196"/>
                    </a:cubicBezTo>
                    <a:cubicBezTo>
                      <a:pt x="69" y="196"/>
                      <a:pt x="70" y="196"/>
                      <a:pt x="72" y="196"/>
                    </a:cubicBezTo>
                    <a:cubicBezTo>
                      <a:pt x="73" y="196"/>
                      <a:pt x="74" y="196"/>
                      <a:pt x="75" y="196"/>
                    </a:cubicBezTo>
                    <a:cubicBezTo>
                      <a:pt x="75" y="198"/>
                      <a:pt x="75" y="198"/>
                      <a:pt x="75" y="198"/>
                    </a:cubicBezTo>
                    <a:cubicBezTo>
                      <a:pt x="76" y="353"/>
                      <a:pt x="76" y="353"/>
                      <a:pt x="76" y="353"/>
                    </a:cubicBezTo>
                    <a:cubicBezTo>
                      <a:pt x="76" y="362"/>
                      <a:pt x="79" y="370"/>
                      <a:pt x="86" y="376"/>
                    </a:cubicBezTo>
                    <a:cubicBezTo>
                      <a:pt x="92" y="380"/>
                      <a:pt x="99" y="382"/>
                      <a:pt x="106" y="380"/>
                    </a:cubicBezTo>
                    <a:cubicBezTo>
                      <a:pt x="113" y="379"/>
                      <a:pt x="120" y="374"/>
                      <a:pt x="124" y="368"/>
                    </a:cubicBezTo>
                    <a:cubicBezTo>
                      <a:pt x="126" y="365"/>
                      <a:pt x="127" y="361"/>
                      <a:pt x="127" y="357"/>
                    </a:cubicBezTo>
                    <a:cubicBezTo>
                      <a:pt x="127" y="354"/>
                      <a:pt x="127" y="351"/>
                      <a:pt x="127" y="347"/>
                    </a:cubicBezTo>
                    <a:cubicBezTo>
                      <a:pt x="126" y="130"/>
                      <a:pt x="126" y="130"/>
                      <a:pt x="126" y="130"/>
                    </a:cubicBezTo>
                    <a:cubicBezTo>
                      <a:pt x="126" y="98"/>
                      <a:pt x="125" y="66"/>
                      <a:pt x="125" y="34"/>
                    </a:cubicBezTo>
                    <a:cubicBezTo>
                      <a:pt x="127" y="59"/>
                      <a:pt x="128" y="84"/>
                      <a:pt x="130" y="110"/>
                    </a:cubicBezTo>
                    <a:cubicBezTo>
                      <a:pt x="130" y="122"/>
                      <a:pt x="131" y="150"/>
                      <a:pt x="132" y="163"/>
                    </a:cubicBezTo>
                    <a:cubicBezTo>
                      <a:pt x="132" y="167"/>
                      <a:pt x="133" y="171"/>
                      <a:pt x="136" y="175"/>
                    </a:cubicBezTo>
                    <a:cubicBezTo>
                      <a:pt x="143" y="184"/>
                      <a:pt x="157" y="185"/>
                      <a:pt x="165" y="177"/>
                    </a:cubicBezTo>
                    <a:cubicBezTo>
                      <a:pt x="169" y="172"/>
                      <a:pt x="170" y="167"/>
                      <a:pt x="170" y="161"/>
                    </a:cubicBezTo>
                    <a:cubicBezTo>
                      <a:pt x="170" y="19"/>
                      <a:pt x="170" y="19"/>
                      <a:pt x="170" y="1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52">
                <a:extLst>
                  <a:ext uri="{FF2B5EF4-FFF2-40B4-BE49-F238E27FC236}">
                    <a16:creationId xmlns:a16="http://schemas.microsoft.com/office/drawing/2014/main" id="{4530CCB7-2664-4765-8E6A-E9B61D631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138" y="2906576"/>
                <a:ext cx="1176032" cy="2727544"/>
              </a:xfrm>
              <a:custGeom>
                <a:avLst/>
                <a:gdLst>
                  <a:gd name="T0" fmla="*/ 24 w 162"/>
                  <a:gd name="T1" fmla="*/ 376 h 376"/>
                  <a:gd name="T2" fmla="*/ 1 w 162"/>
                  <a:gd name="T3" fmla="*/ 352 h 376"/>
                  <a:gd name="T4" fmla="*/ 1 w 162"/>
                  <a:gd name="T5" fmla="*/ 157 h 376"/>
                  <a:gd name="T6" fmla="*/ 1 w 162"/>
                  <a:gd name="T7" fmla="*/ 149 h 376"/>
                  <a:gd name="T8" fmla="*/ 1 w 162"/>
                  <a:gd name="T9" fmla="*/ 140 h 376"/>
                  <a:gd name="T10" fmla="*/ 7 w 162"/>
                  <a:gd name="T11" fmla="*/ 155 h 376"/>
                  <a:gd name="T12" fmla="*/ 4 w 162"/>
                  <a:gd name="T13" fmla="*/ 150 h 376"/>
                  <a:gd name="T14" fmla="*/ 15 w 162"/>
                  <a:gd name="T15" fmla="*/ 147 h 376"/>
                  <a:gd name="T16" fmla="*/ 23 w 162"/>
                  <a:gd name="T17" fmla="*/ 132 h 376"/>
                  <a:gd name="T18" fmla="*/ 29 w 162"/>
                  <a:gd name="T19" fmla="*/ 0 h 376"/>
                  <a:gd name="T20" fmla="*/ 86 w 162"/>
                  <a:gd name="T21" fmla="*/ 0 h 376"/>
                  <a:gd name="T22" fmla="*/ 104 w 162"/>
                  <a:gd name="T23" fmla="*/ 0 h 376"/>
                  <a:gd name="T24" fmla="*/ 122 w 162"/>
                  <a:gd name="T25" fmla="*/ 0 h 376"/>
                  <a:gd name="T26" fmla="*/ 126 w 162"/>
                  <a:gd name="T27" fmla="*/ 0 h 376"/>
                  <a:gd name="T28" fmla="*/ 132 w 162"/>
                  <a:gd name="T29" fmla="*/ 0 h 376"/>
                  <a:gd name="T30" fmla="*/ 138 w 162"/>
                  <a:gd name="T31" fmla="*/ 0 h 376"/>
                  <a:gd name="T32" fmla="*/ 159 w 162"/>
                  <a:gd name="T33" fmla="*/ 10 h 376"/>
                  <a:gd name="T34" fmla="*/ 161 w 162"/>
                  <a:gd name="T35" fmla="*/ 16 h 376"/>
                  <a:gd name="T36" fmla="*/ 162 w 162"/>
                  <a:gd name="T37" fmla="*/ 158 h 376"/>
                  <a:gd name="T38" fmla="*/ 157 w 162"/>
                  <a:gd name="T39" fmla="*/ 172 h 376"/>
                  <a:gd name="T40" fmla="*/ 145 w 162"/>
                  <a:gd name="T41" fmla="*/ 177 h 376"/>
                  <a:gd name="T42" fmla="*/ 145 w 162"/>
                  <a:gd name="T43" fmla="*/ 177 h 376"/>
                  <a:gd name="T44" fmla="*/ 132 w 162"/>
                  <a:gd name="T45" fmla="*/ 171 h 376"/>
                  <a:gd name="T46" fmla="*/ 128 w 162"/>
                  <a:gd name="T47" fmla="*/ 160 h 376"/>
                  <a:gd name="T48" fmla="*/ 122 w 162"/>
                  <a:gd name="T49" fmla="*/ 31 h 376"/>
                  <a:gd name="T50" fmla="*/ 119 w 162"/>
                  <a:gd name="T51" fmla="*/ 28 h 376"/>
                  <a:gd name="T52" fmla="*/ 119 w 162"/>
                  <a:gd name="T53" fmla="*/ 28 h 376"/>
                  <a:gd name="T54" fmla="*/ 117 w 162"/>
                  <a:gd name="T55" fmla="*/ 31 h 376"/>
                  <a:gd name="T56" fmla="*/ 117 w 162"/>
                  <a:gd name="T57" fmla="*/ 127 h 376"/>
                  <a:gd name="T58" fmla="*/ 119 w 162"/>
                  <a:gd name="T59" fmla="*/ 344 h 376"/>
                  <a:gd name="T60" fmla="*/ 119 w 162"/>
                  <a:gd name="T61" fmla="*/ 349 h 376"/>
                  <a:gd name="T62" fmla="*/ 119 w 162"/>
                  <a:gd name="T63" fmla="*/ 354 h 376"/>
                  <a:gd name="T64" fmla="*/ 116 w 162"/>
                  <a:gd name="T65" fmla="*/ 364 h 376"/>
                  <a:gd name="T66" fmla="*/ 100 w 162"/>
                  <a:gd name="T67" fmla="*/ 375 h 376"/>
                  <a:gd name="T68" fmla="*/ 95 w 162"/>
                  <a:gd name="T69" fmla="*/ 375 h 376"/>
                  <a:gd name="T70" fmla="*/ 82 w 162"/>
                  <a:gd name="T71" fmla="*/ 371 h 376"/>
                  <a:gd name="T72" fmla="*/ 72 w 162"/>
                  <a:gd name="T73" fmla="*/ 350 h 376"/>
                  <a:gd name="T74" fmla="*/ 71 w 162"/>
                  <a:gd name="T75" fmla="*/ 195 h 376"/>
                  <a:gd name="T76" fmla="*/ 71 w 162"/>
                  <a:gd name="T77" fmla="*/ 191 h 376"/>
                  <a:gd name="T78" fmla="*/ 69 w 162"/>
                  <a:gd name="T79" fmla="*/ 191 h 376"/>
                  <a:gd name="T80" fmla="*/ 64 w 162"/>
                  <a:gd name="T81" fmla="*/ 191 h 376"/>
                  <a:gd name="T82" fmla="*/ 50 w 162"/>
                  <a:gd name="T83" fmla="*/ 191 h 376"/>
                  <a:gd name="T84" fmla="*/ 48 w 162"/>
                  <a:gd name="T85" fmla="*/ 191 h 376"/>
                  <a:gd name="T86" fmla="*/ 47 w 162"/>
                  <a:gd name="T87" fmla="*/ 193 h 376"/>
                  <a:gd name="T88" fmla="*/ 48 w 162"/>
                  <a:gd name="T89" fmla="*/ 338 h 376"/>
                  <a:gd name="T90" fmla="*/ 48 w 162"/>
                  <a:gd name="T91" fmla="*/ 342 h 376"/>
                  <a:gd name="T92" fmla="*/ 43 w 162"/>
                  <a:gd name="T93" fmla="*/ 366 h 376"/>
                  <a:gd name="T94" fmla="*/ 24 w 162"/>
                  <a:gd name="T95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2" h="376">
                    <a:moveTo>
                      <a:pt x="24" y="376"/>
                    </a:moveTo>
                    <a:cubicBezTo>
                      <a:pt x="11" y="376"/>
                      <a:pt x="1" y="365"/>
                      <a:pt x="1" y="352"/>
                    </a:cubicBezTo>
                    <a:cubicBezTo>
                      <a:pt x="1" y="157"/>
                      <a:pt x="1" y="157"/>
                      <a:pt x="1" y="157"/>
                    </a:cubicBezTo>
                    <a:cubicBezTo>
                      <a:pt x="1" y="158"/>
                      <a:pt x="1" y="153"/>
                      <a:pt x="1" y="149"/>
                    </a:cubicBezTo>
                    <a:cubicBezTo>
                      <a:pt x="0" y="144"/>
                      <a:pt x="0" y="140"/>
                      <a:pt x="1" y="140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8" y="156"/>
                      <a:pt x="3" y="150"/>
                      <a:pt x="4" y="150"/>
                    </a:cubicBezTo>
                    <a:cubicBezTo>
                      <a:pt x="9" y="150"/>
                      <a:pt x="10" y="150"/>
                      <a:pt x="15" y="147"/>
                    </a:cubicBezTo>
                    <a:cubicBezTo>
                      <a:pt x="24" y="141"/>
                      <a:pt x="23" y="140"/>
                      <a:pt x="23" y="13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2" y="0"/>
                      <a:pt x="98" y="0"/>
                      <a:pt x="104" y="0"/>
                    </a:cubicBezTo>
                    <a:cubicBezTo>
                      <a:pt x="110" y="0"/>
                      <a:pt x="116" y="0"/>
                      <a:pt x="122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8" y="0"/>
                      <a:pt x="130" y="0"/>
                      <a:pt x="132" y="0"/>
                    </a:cubicBezTo>
                    <a:cubicBezTo>
                      <a:pt x="134" y="0"/>
                      <a:pt x="136" y="0"/>
                      <a:pt x="138" y="0"/>
                    </a:cubicBezTo>
                    <a:cubicBezTo>
                      <a:pt x="148" y="0"/>
                      <a:pt x="155" y="1"/>
                      <a:pt x="159" y="10"/>
                    </a:cubicBezTo>
                    <a:cubicBezTo>
                      <a:pt x="160" y="11"/>
                      <a:pt x="161" y="13"/>
                      <a:pt x="161" y="16"/>
                    </a:cubicBezTo>
                    <a:cubicBezTo>
                      <a:pt x="162" y="158"/>
                      <a:pt x="162" y="158"/>
                      <a:pt x="162" y="158"/>
                    </a:cubicBezTo>
                    <a:cubicBezTo>
                      <a:pt x="162" y="164"/>
                      <a:pt x="160" y="169"/>
                      <a:pt x="157" y="172"/>
                    </a:cubicBezTo>
                    <a:cubicBezTo>
                      <a:pt x="154" y="175"/>
                      <a:pt x="150" y="177"/>
                      <a:pt x="145" y="177"/>
                    </a:cubicBezTo>
                    <a:cubicBezTo>
                      <a:pt x="145" y="177"/>
                      <a:pt x="145" y="177"/>
                      <a:pt x="145" y="177"/>
                    </a:cubicBezTo>
                    <a:cubicBezTo>
                      <a:pt x="140" y="177"/>
                      <a:pt x="135" y="175"/>
                      <a:pt x="132" y="171"/>
                    </a:cubicBezTo>
                    <a:cubicBezTo>
                      <a:pt x="130" y="168"/>
                      <a:pt x="128" y="164"/>
                      <a:pt x="128" y="160"/>
                    </a:cubicBezTo>
                    <a:cubicBezTo>
                      <a:pt x="122" y="31"/>
                      <a:pt x="122" y="31"/>
                      <a:pt x="122" y="31"/>
                    </a:cubicBezTo>
                    <a:cubicBezTo>
                      <a:pt x="122" y="29"/>
                      <a:pt x="121" y="28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8" y="28"/>
                      <a:pt x="117" y="29"/>
                      <a:pt x="117" y="31"/>
                    </a:cubicBezTo>
                    <a:cubicBezTo>
                      <a:pt x="117" y="63"/>
                      <a:pt x="117" y="95"/>
                      <a:pt x="117" y="127"/>
                    </a:cubicBezTo>
                    <a:cubicBezTo>
                      <a:pt x="119" y="344"/>
                      <a:pt x="119" y="344"/>
                      <a:pt x="119" y="344"/>
                    </a:cubicBezTo>
                    <a:cubicBezTo>
                      <a:pt x="119" y="346"/>
                      <a:pt x="119" y="347"/>
                      <a:pt x="119" y="349"/>
                    </a:cubicBezTo>
                    <a:cubicBezTo>
                      <a:pt x="119" y="350"/>
                      <a:pt x="119" y="352"/>
                      <a:pt x="119" y="354"/>
                    </a:cubicBezTo>
                    <a:cubicBezTo>
                      <a:pt x="118" y="357"/>
                      <a:pt x="117" y="361"/>
                      <a:pt x="116" y="364"/>
                    </a:cubicBezTo>
                    <a:cubicBezTo>
                      <a:pt x="112" y="369"/>
                      <a:pt x="106" y="374"/>
                      <a:pt x="100" y="375"/>
                    </a:cubicBezTo>
                    <a:cubicBezTo>
                      <a:pt x="98" y="375"/>
                      <a:pt x="97" y="375"/>
                      <a:pt x="95" y="375"/>
                    </a:cubicBezTo>
                    <a:cubicBezTo>
                      <a:pt x="90" y="375"/>
                      <a:pt x="85" y="374"/>
                      <a:pt x="82" y="371"/>
                    </a:cubicBezTo>
                    <a:cubicBezTo>
                      <a:pt x="75" y="366"/>
                      <a:pt x="72" y="359"/>
                      <a:pt x="72" y="350"/>
                    </a:cubicBezTo>
                    <a:cubicBezTo>
                      <a:pt x="71" y="195"/>
                      <a:pt x="71" y="195"/>
                      <a:pt x="71" y="195"/>
                    </a:cubicBezTo>
                    <a:cubicBezTo>
                      <a:pt x="71" y="193"/>
                      <a:pt x="71" y="192"/>
                      <a:pt x="71" y="191"/>
                    </a:cubicBezTo>
                    <a:cubicBezTo>
                      <a:pt x="70" y="191"/>
                      <a:pt x="69" y="191"/>
                      <a:pt x="69" y="191"/>
                    </a:cubicBezTo>
                    <a:cubicBezTo>
                      <a:pt x="64" y="191"/>
                      <a:pt x="64" y="191"/>
                      <a:pt x="64" y="191"/>
                    </a:cubicBezTo>
                    <a:cubicBezTo>
                      <a:pt x="50" y="191"/>
                      <a:pt x="50" y="191"/>
                      <a:pt x="50" y="191"/>
                    </a:cubicBezTo>
                    <a:cubicBezTo>
                      <a:pt x="49" y="191"/>
                      <a:pt x="48" y="191"/>
                      <a:pt x="48" y="191"/>
                    </a:cubicBezTo>
                    <a:cubicBezTo>
                      <a:pt x="48" y="192"/>
                      <a:pt x="47" y="192"/>
                      <a:pt x="47" y="193"/>
                    </a:cubicBezTo>
                    <a:cubicBezTo>
                      <a:pt x="48" y="338"/>
                      <a:pt x="48" y="338"/>
                      <a:pt x="48" y="338"/>
                    </a:cubicBezTo>
                    <a:cubicBezTo>
                      <a:pt x="48" y="340"/>
                      <a:pt x="48" y="341"/>
                      <a:pt x="48" y="342"/>
                    </a:cubicBezTo>
                    <a:cubicBezTo>
                      <a:pt x="48" y="351"/>
                      <a:pt x="48" y="359"/>
                      <a:pt x="43" y="366"/>
                    </a:cubicBezTo>
                    <a:cubicBezTo>
                      <a:pt x="39" y="372"/>
                      <a:pt x="32" y="376"/>
                      <a:pt x="24" y="37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53">
                <a:extLst>
                  <a:ext uri="{FF2B5EF4-FFF2-40B4-BE49-F238E27FC236}">
                    <a16:creationId xmlns:a16="http://schemas.microsoft.com/office/drawing/2014/main" id="{AE5078A0-401F-4273-A31C-A7AAC4642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015" y="3283827"/>
                <a:ext cx="65531" cy="782841"/>
              </a:xfrm>
              <a:custGeom>
                <a:avLst/>
                <a:gdLst>
                  <a:gd name="T0" fmla="*/ 1 w 9"/>
                  <a:gd name="T1" fmla="*/ 0 h 108"/>
                  <a:gd name="T2" fmla="*/ 5 w 9"/>
                  <a:gd name="T3" fmla="*/ 64 h 108"/>
                  <a:gd name="T4" fmla="*/ 6 w 9"/>
                  <a:gd name="T5" fmla="*/ 84 h 108"/>
                  <a:gd name="T6" fmla="*/ 7 w 9"/>
                  <a:gd name="T7" fmla="*/ 93 h 108"/>
                  <a:gd name="T8" fmla="*/ 7 w 9"/>
                  <a:gd name="T9" fmla="*/ 97 h 108"/>
                  <a:gd name="T10" fmla="*/ 2 w 9"/>
                  <a:gd name="T11" fmla="*/ 108 h 108"/>
                  <a:gd name="T12" fmla="*/ 0 w 9"/>
                  <a:gd name="T13" fmla="*/ 72 h 108"/>
                  <a:gd name="T14" fmla="*/ 1 w 9"/>
                  <a:gd name="T15" fmla="*/ 39 h 108"/>
                  <a:gd name="T16" fmla="*/ 1 w 9"/>
                  <a:gd name="T1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08">
                    <a:moveTo>
                      <a:pt x="1" y="0"/>
                    </a:moveTo>
                    <a:cubicBezTo>
                      <a:pt x="3" y="22"/>
                      <a:pt x="4" y="43"/>
                      <a:pt x="5" y="64"/>
                    </a:cubicBezTo>
                    <a:cubicBezTo>
                      <a:pt x="5" y="71"/>
                      <a:pt x="6" y="78"/>
                      <a:pt x="6" y="84"/>
                    </a:cubicBezTo>
                    <a:cubicBezTo>
                      <a:pt x="7" y="87"/>
                      <a:pt x="6" y="90"/>
                      <a:pt x="7" y="93"/>
                    </a:cubicBezTo>
                    <a:cubicBezTo>
                      <a:pt x="7" y="94"/>
                      <a:pt x="7" y="96"/>
                      <a:pt x="7" y="97"/>
                    </a:cubicBezTo>
                    <a:cubicBezTo>
                      <a:pt x="9" y="101"/>
                      <a:pt x="4" y="106"/>
                      <a:pt x="2" y="108"/>
                    </a:cubicBezTo>
                    <a:cubicBezTo>
                      <a:pt x="1" y="96"/>
                      <a:pt x="0" y="84"/>
                      <a:pt x="0" y="72"/>
                    </a:cubicBezTo>
                    <a:cubicBezTo>
                      <a:pt x="0" y="61"/>
                      <a:pt x="1" y="50"/>
                      <a:pt x="1" y="39"/>
                    </a:cubicBezTo>
                    <a:cubicBezTo>
                      <a:pt x="1" y="26"/>
                      <a:pt x="1" y="13"/>
                      <a:pt x="1" y="0"/>
                    </a:cubicBezTo>
                    <a:close/>
                  </a:path>
                </a:pathLst>
              </a:custGeom>
              <a:solidFill>
                <a:srgbClr val="A7A5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54">
                <a:extLst>
                  <a:ext uri="{FF2B5EF4-FFF2-40B4-BE49-F238E27FC236}">
                    <a16:creationId xmlns:a16="http://schemas.microsoft.com/office/drawing/2014/main" id="{F7A550CD-2D96-44C9-96C8-E521A9FC8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800" y="2304391"/>
                <a:ext cx="196595" cy="435699"/>
              </a:xfrm>
              <a:custGeom>
                <a:avLst/>
                <a:gdLst>
                  <a:gd name="T0" fmla="*/ 18 w 27"/>
                  <a:gd name="T1" fmla="*/ 58 h 60"/>
                  <a:gd name="T2" fmla="*/ 8 w 27"/>
                  <a:gd name="T3" fmla="*/ 0 h 60"/>
                  <a:gd name="T4" fmla="*/ 27 w 27"/>
                  <a:gd name="T5" fmla="*/ 60 h 60"/>
                  <a:gd name="T6" fmla="*/ 18 w 27"/>
                  <a:gd name="T7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60">
                    <a:moveTo>
                      <a:pt x="18" y="58"/>
                    </a:moveTo>
                    <a:cubicBezTo>
                      <a:pt x="3" y="41"/>
                      <a:pt x="0" y="22"/>
                      <a:pt x="8" y="0"/>
                    </a:cubicBezTo>
                    <a:cubicBezTo>
                      <a:pt x="2" y="24"/>
                      <a:pt x="8" y="44"/>
                      <a:pt x="27" y="60"/>
                    </a:cubicBezTo>
                    <a:cubicBezTo>
                      <a:pt x="23" y="58"/>
                      <a:pt x="20" y="58"/>
                      <a:pt x="18" y="58"/>
                    </a:cubicBezTo>
                    <a:close/>
                  </a:path>
                </a:pathLst>
              </a:custGeom>
              <a:solidFill>
                <a:srgbClr val="A7A5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55">
                <a:extLst>
                  <a:ext uri="{FF2B5EF4-FFF2-40B4-BE49-F238E27FC236}">
                    <a16:creationId xmlns:a16="http://schemas.microsoft.com/office/drawing/2014/main" id="{D5DD9FEB-4DD1-46EC-845A-AB8B0447A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903" y="2711752"/>
                <a:ext cx="508315" cy="180656"/>
              </a:xfrm>
              <a:custGeom>
                <a:avLst/>
                <a:gdLst>
                  <a:gd name="T0" fmla="*/ 5 w 70"/>
                  <a:gd name="T1" fmla="*/ 17 h 25"/>
                  <a:gd name="T2" fmla="*/ 0 w 70"/>
                  <a:gd name="T3" fmla="*/ 9 h 25"/>
                  <a:gd name="T4" fmla="*/ 70 w 70"/>
                  <a:gd name="T5" fmla="*/ 0 h 25"/>
                  <a:gd name="T6" fmla="*/ 6 w 70"/>
                  <a:gd name="T7" fmla="*/ 17 h 25"/>
                  <a:gd name="T8" fmla="*/ 6 w 70"/>
                  <a:gd name="T9" fmla="*/ 17 h 25"/>
                  <a:gd name="T10" fmla="*/ 5 w 70"/>
                  <a:gd name="T1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25">
                    <a:moveTo>
                      <a:pt x="5" y="17"/>
                    </a:moveTo>
                    <a:cubicBezTo>
                      <a:pt x="5" y="14"/>
                      <a:pt x="3" y="11"/>
                      <a:pt x="0" y="9"/>
                    </a:cubicBezTo>
                    <a:cubicBezTo>
                      <a:pt x="27" y="22"/>
                      <a:pt x="50" y="19"/>
                      <a:pt x="70" y="0"/>
                    </a:cubicBezTo>
                    <a:cubicBezTo>
                      <a:pt x="52" y="20"/>
                      <a:pt x="31" y="25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A7A5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56">
                <a:extLst>
                  <a:ext uri="{FF2B5EF4-FFF2-40B4-BE49-F238E27FC236}">
                    <a16:creationId xmlns:a16="http://schemas.microsoft.com/office/drawing/2014/main" id="{2D993105-F78E-4C81-88C6-390DD94F0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099" y="3276743"/>
                <a:ext cx="7085" cy="35423"/>
              </a:xfrm>
              <a:custGeom>
                <a:avLst/>
                <a:gdLst>
                  <a:gd name="T0" fmla="*/ 0 w 4"/>
                  <a:gd name="T1" fmla="*/ 4 h 20"/>
                  <a:gd name="T2" fmla="*/ 0 w 4"/>
                  <a:gd name="T3" fmla="*/ 0 h 20"/>
                  <a:gd name="T4" fmla="*/ 4 w 4"/>
                  <a:gd name="T5" fmla="*/ 20 h 20"/>
                  <a:gd name="T6" fmla="*/ 0 w 4"/>
                  <a:gd name="T7" fmla="*/ 4 h 20"/>
                  <a:gd name="T8" fmla="*/ 0 w 4"/>
                  <a:gd name="T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0" y="4"/>
                    </a:moveTo>
                    <a:lnTo>
                      <a:pt x="0" y="0"/>
                    </a:lnTo>
                    <a:lnTo>
                      <a:pt x="4" y="2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Rectangle 57">
                <a:extLst>
                  <a:ext uri="{FF2B5EF4-FFF2-40B4-BE49-F238E27FC236}">
                    <a16:creationId xmlns:a16="http://schemas.microsoft.com/office/drawing/2014/main" id="{B088EB0C-078E-429D-8154-3A174EB80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4969" y="4284518"/>
                <a:ext cx="1771" cy="177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Rectangle 58">
                <a:extLst>
                  <a:ext uri="{FF2B5EF4-FFF2-40B4-BE49-F238E27FC236}">
                    <a16:creationId xmlns:a16="http://schemas.microsoft.com/office/drawing/2014/main" id="{D7D78CA4-D5A7-4C1C-AE9D-4520BAA08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4969" y="4298687"/>
                <a:ext cx="1771" cy="177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Rectangle 59">
                <a:extLst>
                  <a:ext uri="{FF2B5EF4-FFF2-40B4-BE49-F238E27FC236}">
                    <a16:creationId xmlns:a16="http://schemas.microsoft.com/office/drawing/2014/main" id="{C3F981C5-C83F-4FC6-A57C-0ED03F572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4969" y="4305771"/>
                <a:ext cx="1771" cy="177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60">
                <a:extLst>
                  <a:ext uri="{FF2B5EF4-FFF2-40B4-BE49-F238E27FC236}">
                    <a16:creationId xmlns:a16="http://schemas.microsoft.com/office/drawing/2014/main" id="{50511708-1C1F-4BC1-B2A6-C7F877975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0369" y="4305771"/>
                <a:ext cx="0" cy="7085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61">
                <a:extLst>
                  <a:ext uri="{FF2B5EF4-FFF2-40B4-BE49-F238E27FC236}">
                    <a16:creationId xmlns:a16="http://schemas.microsoft.com/office/drawing/2014/main" id="{2539A837-A64F-4018-AD58-F0AEE1FF8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0369" y="4465173"/>
                <a:ext cx="0" cy="7085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Oval 64">
                <a:extLst>
                  <a:ext uri="{FF2B5EF4-FFF2-40B4-BE49-F238E27FC236}">
                    <a16:creationId xmlns:a16="http://schemas.microsoft.com/office/drawing/2014/main" id="{6F1BC21C-8E18-495B-B633-45277DDBB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2163" y="2022781"/>
                <a:ext cx="789925" cy="797010"/>
              </a:xfrm>
              <a:prstGeom prst="ellipse">
                <a:avLst/>
              </a:prstGeom>
              <a:solidFill>
                <a:srgbClr val="F6A5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65">
                <a:extLst>
                  <a:ext uri="{FF2B5EF4-FFF2-40B4-BE49-F238E27FC236}">
                    <a16:creationId xmlns:a16="http://schemas.microsoft.com/office/drawing/2014/main" id="{E1EEBF45-093C-4810-8860-4B5AB4447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6798" y="2936685"/>
                <a:ext cx="232018" cy="1122898"/>
              </a:xfrm>
              <a:custGeom>
                <a:avLst/>
                <a:gdLst>
                  <a:gd name="T0" fmla="*/ 32 w 32"/>
                  <a:gd name="T1" fmla="*/ 16 h 155"/>
                  <a:gd name="T2" fmla="*/ 16 w 32"/>
                  <a:gd name="T3" fmla="*/ 0 h 155"/>
                  <a:gd name="T4" fmla="*/ 0 w 32"/>
                  <a:gd name="T5" fmla="*/ 16 h 155"/>
                  <a:gd name="T6" fmla="*/ 7 w 32"/>
                  <a:gd name="T7" fmla="*/ 29 h 155"/>
                  <a:gd name="T8" fmla="*/ 1 w 32"/>
                  <a:gd name="T9" fmla="*/ 120 h 155"/>
                  <a:gd name="T10" fmla="*/ 1 w 32"/>
                  <a:gd name="T11" fmla="*/ 121 h 155"/>
                  <a:gd name="T12" fmla="*/ 12 w 32"/>
                  <a:gd name="T13" fmla="*/ 153 h 155"/>
                  <a:gd name="T14" fmla="*/ 14 w 32"/>
                  <a:gd name="T15" fmla="*/ 155 h 155"/>
                  <a:gd name="T16" fmla="*/ 16 w 32"/>
                  <a:gd name="T17" fmla="*/ 153 h 155"/>
                  <a:gd name="T18" fmla="*/ 28 w 32"/>
                  <a:gd name="T19" fmla="*/ 122 h 155"/>
                  <a:gd name="T20" fmla="*/ 28 w 32"/>
                  <a:gd name="T21" fmla="*/ 121 h 155"/>
                  <a:gd name="T22" fmla="*/ 23 w 32"/>
                  <a:gd name="T23" fmla="*/ 30 h 155"/>
                  <a:gd name="T24" fmla="*/ 32 w 32"/>
                  <a:gd name="T25" fmla="*/ 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5">
                    <a:moveTo>
                      <a:pt x="32" y="16"/>
                    </a:moveTo>
                    <a:cubicBezTo>
                      <a:pt x="32" y="7"/>
                      <a:pt x="24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1"/>
                      <a:pt x="3" y="26"/>
                      <a:pt x="7" y="29"/>
                    </a:cubicBezTo>
                    <a:cubicBezTo>
                      <a:pt x="1" y="120"/>
                      <a:pt x="1" y="120"/>
                      <a:pt x="1" y="120"/>
                    </a:cubicBezTo>
                    <a:cubicBezTo>
                      <a:pt x="0" y="121"/>
                      <a:pt x="1" y="121"/>
                      <a:pt x="1" y="121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2" y="154"/>
                      <a:pt x="13" y="155"/>
                      <a:pt x="14" y="155"/>
                    </a:cubicBezTo>
                    <a:cubicBezTo>
                      <a:pt x="15" y="155"/>
                      <a:pt x="16" y="154"/>
                      <a:pt x="16" y="153"/>
                    </a:cubicBezTo>
                    <a:cubicBezTo>
                      <a:pt x="28" y="122"/>
                      <a:pt x="28" y="122"/>
                      <a:pt x="28" y="122"/>
                    </a:cubicBezTo>
                    <a:cubicBezTo>
                      <a:pt x="28" y="122"/>
                      <a:pt x="28" y="122"/>
                      <a:pt x="28" y="121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8" y="27"/>
                      <a:pt x="32" y="22"/>
                      <a:pt x="32" y="1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66">
                <a:extLst>
                  <a:ext uri="{FF2B5EF4-FFF2-40B4-BE49-F238E27FC236}">
                    <a16:creationId xmlns:a16="http://schemas.microsoft.com/office/drawing/2014/main" id="{861285EC-7931-40E3-919E-01D944B598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9138" y="2906576"/>
                <a:ext cx="1176032" cy="2727544"/>
              </a:xfrm>
              <a:custGeom>
                <a:avLst/>
                <a:gdLst>
                  <a:gd name="T0" fmla="*/ 6 w 162"/>
                  <a:gd name="T1" fmla="*/ 154 h 376"/>
                  <a:gd name="T2" fmla="*/ 6 w 162"/>
                  <a:gd name="T3" fmla="*/ 154 h 376"/>
                  <a:gd name="T4" fmla="*/ 59 w 162"/>
                  <a:gd name="T5" fmla="*/ 159 h 376"/>
                  <a:gd name="T6" fmla="*/ 46 w 162"/>
                  <a:gd name="T7" fmla="*/ 125 h 376"/>
                  <a:gd name="T8" fmla="*/ 52 w 162"/>
                  <a:gd name="T9" fmla="*/ 33 h 376"/>
                  <a:gd name="T10" fmla="*/ 61 w 162"/>
                  <a:gd name="T11" fmla="*/ 4 h 376"/>
                  <a:gd name="T12" fmla="*/ 68 w 162"/>
                  <a:gd name="T13" fmla="*/ 34 h 376"/>
                  <a:gd name="T14" fmla="*/ 73 w 162"/>
                  <a:gd name="T15" fmla="*/ 126 h 376"/>
                  <a:gd name="T16" fmla="*/ 59 w 162"/>
                  <a:gd name="T17" fmla="*/ 159 h 376"/>
                  <a:gd name="T18" fmla="*/ 23 w 162"/>
                  <a:gd name="T19" fmla="*/ 132 h 376"/>
                  <a:gd name="T20" fmla="*/ 15 w 162"/>
                  <a:gd name="T21" fmla="*/ 147 h 376"/>
                  <a:gd name="T22" fmla="*/ 5 w 162"/>
                  <a:gd name="T23" fmla="*/ 150 h 376"/>
                  <a:gd name="T24" fmla="*/ 7 w 162"/>
                  <a:gd name="T25" fmla="*/ 155 h 376"/>
                  <a:gd name="T26" fmla="*/ 7 w 162"/>
                  <a:gd name="T27" fmla="*/ 155 h 376"/>
                  <a:gd name="T28" fmla="*/ 4 w 162"/>
                  <a:gd name="T29" fmla="*/ 151 h 376"/>
                  <a:gd name="T30" fmla="*/ 5 w 162"/>
                  <a:gd name="T31" fmla="*/ 150 h 376"/>
                  <a:gd name="T32" fmla="*/ 1 w 162"/>
                  <a:gd name="T33" fmla="*/ 140 h 376"/>
                  <a:gd name="T34" fmla="*/ 1 w 162"/>
                  <a:gd name="T35" fmla="*/ 149 h 376"/>
                  <a:gd name="T36" fmla="*/ 1 w 162"/>
                  <a:gd name="T37" fmla="*/ 157 h 376"/>
                  <a:gd name="T38" fmla="*/ 1 w 162"/>
                  <a:gd name="T39" fmla="*/ 352 h 376"/>
                  <a:gd name="T40" fmla="*/ 43 w 162"/>
                  <a:gd name="T41" fmla="*/ 366 h 376"/>
                  <a:gd name="T42" fmla="*/ 48 w 162"/>
                  <a:gd name="T43" fmla="*/ 342 h 376"/>
                  <a:gd name="T44" fmla="*/ 47 w 162"/>
                  <a:gd name="T45" fmla="*/ 193 h 376"/>
                  <a:gd name="T46" fmla="*/ 48 w 162"/>
                  <a:gd name="T47" fmla="*/ 191 h 376"/>
                  <a:gd name="T48" fmla="*/ 64 w 162"/>
                  <a:gd name="T49" fmla="*/ 191 h 376"/>
                  <a:gd name="T50" fmla="*/ 71 w 162"/>
                  <a:gd name="T51" fmla="*/ 191 h 376"/>
                  <a:gd name="T52" fmla="*/ 71 w 162"/>
                  <a:gd name="T53" fmla="*/ 195 h 376"/>
                  <a:gd name="T54" fmla="*/ 82 w 162"/>
                  <a:gd name="T55" fmla="*/ 371 h 376"/>
                  <a:gd name="T56" fmla="*/ 100 w 162"/>
                  <a:gd name="T57" fmla="*/ 375 h 376"/>
                  <a:gd name="T58" fmla="*/ 119 w 162"/>
                  <a:gd name="T59" fmla="*/ 354 h 376"/>
                  <a:gd name="T60" fmla="*/ 119 w 162"/>
                  <a:gd name="T61" fmla="*/ 349 h 376"/>
                  <a:gd name="T62" fmla="*/ 119 w 162"/>
                  <a:gd name="T63" fmla="*/ 344 h 376"/>
                  <a:gd name="T64" fmla="*/ 117 w 162"/>
                  <a:gd name="T65" fmla="*/ 31 h 376"/>
                  <a:gd name="T66" fmla="*/ 119 w 162"/>
                  <a:gd name="T67" fmla="*/ 28 h 376"/>
                  <a:gd name="T68" fmla="*/ 122 w 162"/>
                  <a:gd name="T69" fmla="*/ 31 h 376"/>
                  <a:gd name="T70" fmla="*/ 132 w 162"/>
                  <a:gd name="T71" fmla="*/ 171 h 376"/>
                  <a:gd name="T72" fmla="*/ 145 w 162"/>
                  <a:gd name="T73" fmla="*/ 177 h 376"/>
                  <a:gd name="T74" fmla="*/ 162 w 162"/>
                  <a:gd name="T75" fmla="*/ 158 h 376"/>
                  <a:gd name="T76" fmla="*/ 159 w 162"/>
                  <a:gd name="T77" fmla="*/ 10 h 376"/>
                  <a:gd name="T78" fmla="*/ 132 w 162"/>
                  <a:gd name="T79" fmla="*/ 0 h 376"/>
                  <a:gd name="T80" fmla="*/ 122 w 162"/>
                  <a:gd name="T81" fmla="*/ 0 h 376"/>
                  <a:gd name="T82" fmla="*/ 86 w 162"/>
                  <a:gd name="T83" fmla="*/ 0 h 376"/>
                  <a:gd name="T84" fmla="*/ 29 w 162"/>
                  <a:gd name="T85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2" h="376">
                    <a:moveTo>
                      <a:pt x="6" y="154"/>
                    </a:moveTo>
                    <a:cubicBezTo>
                      <a:pt x="6" y="154"/>
                      <a:pt x="6" y="154"/>
                      <a:pt x="6" y="154"/>
                    </a:cubicBezTo>
                    <a:cubicBezTo>
                      <a:pt x="6" y="154"/>
                      <a:pt x="6" y="154"/>
                      <a:pt x="6" y="154"/>
                    </a:cubicBezTo>
                    <a:cubicBezTo>
                      <a:pt x="6" y="154"/>
                      <a:pt x="6" y="154"/>
                      <a:pt x="6" y="154"/>
                    </a:cubicBezTo>
                    <a:moveTo>
                      <a:pt x="59" y="159"/>
                    </a:moveTo>
                    <a:cubicBezTo>
                      <a:pt x="59" y="159"/>
                      <a:pt x="59" y="159"/>
                      <a:pt x="59" y="159"/>
                    </a:cubicBezTo>
                    <a:cubicBezTo>
                      <a:pt x="58" y="159"/>
                      <a:pt x="57" y="158"/>
                      <a:pt x="57" y="157"/>
                    </a:cubicBezTo>
                    <a:cubicBezTo>
                      <a:pt x="46" y="125"/>
                      <a:pt x="46" y="125"/>
                      <a:pt x="46" y="125"/>
                    </a:cubicBezTo>
                    <a:cubicBezTo>
                      <a:pt x="46" y="125"/>
                      <a:pt x="45" y="125"/>
                      <a:pt x="46" y="124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48" y="30"/>
                      <a:pt x="45" y="25"/>
                      <a:pt x="45" y="20"/>
                    </a:cubicBezTo>
                    <a:cubicBezTo>
                      <a:pt x="45" y="11"/>
                      <a:pt x="52" y="4"/>
                      <a:pt x="61" y="4"/>
                    </a:cubicBezTo>
                    <a:cubicBezTo>
                      <a:pt x="69" y="4"/>
                      <a:pt x="77" y="11"/>
                      <a:pt x="77" y="20"/>
                    </a:cubicBezTo>
                    <a:cubicBezTo>
                      <a:pt x="77" y="26"/>
                      <a:pt x="73" y="31"/>
                      <a:pt x="68" y="34"/>
                    </a:cubicBezTo>
                    <a:cubicBezTo>
                      <a:pt x="73" y="125"/>
                      <a:pt x="73" y="125"/>
                      <a:pt x="73" y="125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61" y="157"/>
                      <a:pt x="61" y="157"/>
                      <a:pt x="61" y="157"/>
                    </a:cubicBezTo>
                    <a:cubicBezTo>
                      <a:pt x="61" y="158"/>
                      <a:pt x="60" y="159"/>
                      <a:pt x="59" y="159"/>
                    </a:cubicBezTo>
                    <a:moveTo>
                      <a:pt x="29" y="0"/>
                    </a:moveTo>
                    <a:cubicBezTo>
                      <a:pt x="23" y="132"/>
                      <a:pt x="23" y="132"/>
                      <a:pt x="23" y="132"/>
                    </a:cubicBezTo>
                    <a:cubicBezTo>
                      <a:pt x="23" y="134"/>
                      <a:pt x="23" y="135"/>
                      <a:pt x="23" y="136"/>
                    </a:cubicBezTo>
                    <a:cubicBezTo>
                      <a:pt x="23" y="141"/>
                      <a:pt x="22" y="142"/>
                      <a:pt x="15" y="147"/>
                    </a:cubicBezTo>
                    <a:cubicBezTo>
                      <a:pt x="15" y="147"/>
                      <a:pt x="15" y="147"/>
                      <a:pt x="15" y="147"/>
                    </a:cubicBezTo>
                    <a:cubicBezTo>
                      <a:pt x="10" y="150"/>
                      <a:pt x="9" y="150"/>
                      <a:pt x="5" y="150"/>
                    </a:cubicBezTo>
                    <a:cubicBezTo>
                      <a:pt x="6" y="154"/>
                      <a:pt x="6" y="154"/>
                      <a:pt x="6" y="154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6" y="154"/>
                      <a:pt x="6" y="154"/>
                      <a:pt x="6" y="154"/>
                    </a:cubicBezTo>
                    <a:cubicBezTo>
                      <a:pt x="5" y="153"/>
                      <a:pt x="4" y="151"/>
                      <a:pt x="4" y="151"/>
                    </a:cubicBezTo>
                    <a:cubicBezTo>
                      <a:pt x="4" y="151"/>
                      <a:pt x="4" y="150"/>
                      <a:pt x="4" y="150"/>
                    </a:cubicBezTo>
                    <a:cubicBezTo>
                      <a:pt x="4" y="150"/>
                      <a:pt x="5" y="150"/>
                      <a:pt x="5" y="150"/>
                    </a:cubicBezTo>
                    <a:cubicBezTo>
                      <a:pt x="1" y="140"/>
                      <a:pt x="1" y="140"/>
                      <a:pt x="1" y="140"/>
                    </a:cubicBezTo>
                    <a:cubicBezTo>
                      <a:pt x="1" y="140"/>
                      <a:pt x="1" y="140"/>
                      <a:pt x="1" y="140"/>
                    </a:cubicBezTo>
                    <a:cubicBezTo>
                      <a:pt x="1" y="140"/>
                      <a:pt x="0" y="141"/>
                      <a:pt x="0" y="142"/>
                    </a:cubicBezTo>
                    <a:cubicBezTo>
                      <a:pt x="0" y="144"/>
                      <a:pt x="1" y="146"/>
                      <a:pt x="1" y="149"/>
                    </a:cubicBezTo>
                    <a:cubicBezTo>
                      <a:pt x="1" y="151"/>
                      <a:pt x="1" y="153"/>
                      <a:pt x="1" y="155"/>
                    </a:cubicBezTo>
                    <a:cubicBezTo>
                      <a:pt x="1" y="156"/>
                      <a:pt x="1" y="157"/>
                      <a:pt x="1" y="157"/>
                    </a:cubicBezTo>
                    <a:cubicBezTo>
                      <a:pt x="1" y="157"/>
                      <a:pt x="1" y="157"/>
                      <a:pt x="1" y="157"/>
                    </a:cubicBezTo>
                    <a:cubicBezTo>
                      <a:pt x="1" y="352"/>
                      <a:pt x="1" y="352"/>
                      <a:pt x="1" y="352"/>
                    </a:cubicBezTo>
                    <a:cubicBezTo>
                      <a:pt x="1" y="365"/>
                      <a:pt x="11" y="376"/>
                      <a:pt x="24" y="376"/>
                    </a:cubicBezTo>
                    <a:cubicBezTo>
                      <a:pt x="32" y="376"/>
                      <a:pt x="39" y="372"/>
                      <a:pt x="43" y="366"/>
                    </a:cubicBezTo>
                    <a:cubicBezTo>
                      <a:pt x="47" y="361"/>
                      <a:pt x="48" y="354"/>
                      <a:pt x="48" y="347"/>
                    </a:cubicBezTo>
                    <a:cubicBezTo>
                      <a:pt x="48" y="346"/>
                      <a:pt x="48" y="344"/>
                      <a:pt x="48" y="342"/>
                    </a:cubicBezTo>
                    <a:cubicBezTo>
                      <a:pt x="48" y="341"/>
                      <a:pt x="48" y="340"/>
                      <a:pt x="48" y="338"/>
                    </a:cubicBezTo>
                    <a:cubicBezTo>
                      <a:pt x="47" y="193"/>
                      <a:pt x="47" y="193"/>
                      <a:pt x="47" y="193"/>
                    </a:cubicBezTo>
                    <a:cubicBezTo>
                      <a:pt x="47" y="193"/>
                      <a:pt x="47" y="193"/>
                      <a:pt x="47" y="193"/>
                    </a:cubicBezTo>
                    <a:cubicBezTo>
                      <a:pt x="47" y="192"/>
                      <a:pt x="48" y="192"/>
                      <a:pt x="48" y="191"/>
                    </a:cubicBezTo>
                    <a:cubicBezTo>
                      <a:pt x="48" y="191"/>
                      <a:pt x="49" y="191"/>
                      <a:pt x="50" y="191"/>
                    </a:cubicBezTo>
                    <a:cubicBezTo>
                      <a:pt x="64" y="191"/>
                      <a:pt x="64" y="191"/>
                      <a:pt x="64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69" y="191"/>
                      <a:pt x="70" y="191"/>
                      <a:pt x="71" y="191"/>
                    </a:cubicBezTo>
                    <a:cubicBezTo>
                      <a:pt x="71" y="192"/>
                      <a:pt x="71" y="193"/>
                      <a:pt x="71" y="194"/>
                    </a:cubicBezTo>
                    <a:cubicBezTo>
                      <a:pt x="71" y="194"/>
                      <a:pt x="71" y="195"/>
                      <a:pt x="71" y="195"/>
                    </a:cubicBezTo>
                    <a:cubicBezTo>
                      <a:pt x="72" y="350"/>
                      <a:pt x="72" y="350"/>
                      <a:pt x="72" y="350"/>
                    </a:cubicBezTo>
                    <a:cubicBezTo>
                      <a:pt x="72" y="359"/>
                      <a:pt x="75" y="366"/>
                      <a:pt x="82" y="371"/>
                    </a:cubicBezTo>
                    <a:cubicBezTo>
                      <a:pt x="85" y="374"/>
                      <a:pt x="90" y="375"/>
                      <a:pt x="95" y="375"/>
                    </a:cubicBezTo>
                    <a:cubicBezTo>
                      <a:pt x="97" y="375"/>
                      <a:pt x="98" y="375"/>
                      <a:pt x="100" y="375"/>
                    </a:cubicBezTo>
                    <a:cubicBezTo>
                      <a:pt x="106" y="374"/>
                      <a:pt x="112" y="369"/>
                      <a:pt x="116" y="364"/>
                    </a:cubicBezTo>
                    <a:cubicBezTo>
                      <a:pt x="117" y="361"/>
                      <a:pt x="118" y="357"/>
                      <a:pt x="119" y="354"/>
                    </a:cubicBezTo>
                    <a:cubicBezTo>
                      <a:pt x="119" y="353"/>
                      <a:pt x="119" y="352"/>
                      <a:pt x="119" y="351"/>
                    </a:cubicBezTo>
                    <a:cubicBezTo>
                      <a:pt x="119" y="351"/>
                      <a:pt x="119" y="350"/>
                      <a:pt x="119" y="349"/>
                    </a:cubicBezTo>
                    <a:cubicBezTo>
                      <a:pt x="119" y="348"/>
                      <a:pt x="119" y="346"/>
                      <a:pt x="119" y="345"/>
                    </a:cubicBezTo>
                    <a:cubicBezTo>
                      <a:pt x="119" y="345"/>
                      <a:pt x="119" y="345"/>
                      <a:pt x="119" y="344"/>
                    </a:cubicBezTo>
                    <a:cubicBezTo>
                      <a:pt x="117" y="127"/>
                      <a:pt x="117" y="127"/>
                      <a:pt x="117" y="127"/>
                    </a:cubicBezTo>
                    <a:cubicBezTo>
                      <a:pt x="117" y="95"/>
                      <a:pt x="117" y="63"/>
                      <a:pt x="117" y="31"/>
                    </a:cubicBezTo>
                    <a:cubicBezTo>
                      <a:pt x="117" y="31"/>
                      <a:pt x="117" y="31"/>
                      <a:pt x="117" y="31"/>
                    </a:cubicBezTo>
                    <a:cubicBezTo>
                      <a:pt x="117" y="29"/>
                      <a:pt x="118" y="28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21" y="28"/>
                      <a:pt x="122" y="29"/>
                      <a:pt x="122" y="31"/>
                    </a:cubicBezTo>
                    <a:cubicBezTo>
                      <a:pt x="128" y="160"/>
                      <a:pt x="128" y="160"/>
                      <a:pt x="128" y="160"/>
                    </a:cubicBezTo>
                    <a:cubicBezTo>
                      <a:pt x="128" y="164"/>
                      <a:pt x="130" y="168"/>
                      <a:pt x="132" y="171"/>
                    </a:cubicBezTo>
                    <a:cubicBezTo>
                      <a:pt x="135" y="175"/>
                      <a:pt x="140" y="177"/>
                      <a:pt x="145" y="177"/>
                    </a:cubicBezTo>
                    <a:cubicBezTo>
                      <a:pt x="145" y="177"/>
                      <a:pt x="145" y="177"/>
                      <a:pt x="145" y="177"/>
                    </a:cubicBezTo>
                    <a:cubicBezTo>
                      <a:pt x="150" y="177"/>
                      <a:pt x="154" y="175"/>
                      <a:pt x="157" y="172"/>
                    </a:cubicBezTo>
                    <a:cubicBezTo>
                      <a:pt x="160" y="169"/>
                      <a:pt x="162" y="164"/>
                      <a:pt x="162" y="158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1" y="13"/>
                      <a:pt x="160" y="11"/>
                      <a:pt x="159" y="10"/>
                    </a:cubicBezTo>
                    <a:cubicBezTo>
                      <a:pt x="155" y="1"/>
                      <a:pt x="148" y="0"/>
                      <a:pt x="138" y="0"/>
                    </a:cubicBezTo>
                    <a:cubicBezTo>
                      <a:pt x="136" y="0"/>
                      <a:pt x="134" y="0"/>
                      <a:pt x="132" y="0"/>
                    </a:cubicBezTo>
                    <a:cubicBezTo>
                      <a:pt x="130" y="0"/>
                      <a:pt x="128" y="0"/>
                      <a:pt x="126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16" y="0"/>
                      <a:pt x="110" y="0"/>
                      <a:pt x="104" y="0"/>
                    </a:cubicBezTo>
                    <a:cubicBezTo>
                      <a:pt x="98" y="0"/>
                      <a:pt x="92" y="0"/>
                      <a:pt x="8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F6A5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67">
                <a:extLst>
                  <a:ext uri="{FF2B5EF4-FFF2-40B4-BE49-F238E27FC236}">
                    <a16:creationId xmlns:a16="http://schemas.microsoft.com/office/drawing/2014/main" id="{0D66C5C0-5CFF-4101-8AF1-DDD3A3817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6798" y="2936685"/>
                <a:ext cx="232018" cy="1122898"/>
              </a:xfrm>
              <a:custGeom>
                <a:avLst/>
                <a:gdLst>
                  <a:gd name="T0" fmla="*/ 16 w 32"/>
                  <a:gd name="T1" fmla="*/ 0 h 155"/>
                  <a:gd name="T2" fmla="*/ 0 w 32"/>
                  <a:gd name="T3" fmla="*/ 16 h 155"/>
                  <a:gd name="T4" fmla="*/ 7 w 32"/>
                  <a:gd name="T5" fmla="*/ 29 h 155"/>
                  <a:gd name="T6" fmla="*/ 1 w 32"/>
                  <a:gd name="T7" fmla="*/ 120 h 155"/>
                  <a:gd name="T8" fmla="*/ 1 w 32"/>
                  <a:gd name="T9" fmla="*/ 121 h 155"/>
                  <a:gd name="T10" fmla="*/ 12 w 32"/>
                  <a:gd name="T11" fmla="*/ 153 h 155"/>
                  <a:gd name="T12" fmla="*/ 14 w 32"/>
                  <a:gd name="T13" fmla="*/ 155 h 155"/>
                  <a:gd name="T14" fmla="*/ 14 w 32"/>
                  <a:gd name="T15" fmla="*/ 155 h 155"/>
                  <a:gd name="T16" fmla="*/ 16 w 32"/>
                  <a:gd name="T17" fmla="*/ 153 h 155"/>
                  <a:gd name="T18" fmla="*/ 28 w 32"/>
                  <a:gd name="T19" fmla="*/ 122 h 155"/>
                  <a:gd name="T20" fmla="*/ 28 w 32"/>
                  <a:gd name="T21" fmla="*/ 121 h 155"/>
                  <a:gd name="T22" fmla="*/ 23 w 32"/>
                  <a:gd name="T23" fmla="*/ 30 h 155"/>
                  <a:gd name="T24" fmla="*/ 32 w 32"/>
                  <a:gd name="T25" fmla="*/ 16 h 155"/>
                  <a:gd name="T26" fmla="*/ 16 w 32"/>
                  <a:gd name="T2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155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1"/>
                      <a:pt x="3" y="26"/>
                      <a:pt x="7" y="29"/>
                    </a:cubicBezTo>
                    <a:cubicBezTo>
                      <a:pt x="1" y="120"/>
                      <a:pt x="1" y="120"/>
                      <a:pt x="1" y="120"/>
                    </a:cubicBezTo>
                    <a:cubicBezTo>
                      <a:pt x="0" y="121"/>
                      <a:pt x="1" y="121"/>
                      <a:pt x="1" y="121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2" y="154"/>
                      <a:pt x="13" y="155"/>
                      <a:pt x="14" y="155"/>
                    </a:cubicBezTo>
                    <a:cubicBezTo>
                      <a:pt x="14" y="155"/>
                      <a:pt x="14" y="155"/>
                      <a:pt x="14" y="155"/>
                    </a:cubicBezTo>
                    <a:cubicBezTo>
                      <a:pt x="15" y="155"/>
                      <a:pt x="16" y="154"/>
                      <a:pt x="16" y="153"/>
                    </a:cubicBezTo>
                    <a:cubicBezTo>
                      <a:pt x="28" y="122"/>
                      <a:pt x="28" y="122"/>
                      <a:pt x="28" y="122"/>
                    </a:cubicBezTo>
                    <a:cubicBezTo>
                      <a:pt x="28" y="122"/>
                      <a:pt x="28" y="122"/>
                      <a:pt x="28" y="121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8" y="27"/>
                      <a:pt x="32" y="22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</a:path>
                </a:pathLst>
              </a:custGeom>
              <a:solidFill>
                <a:srgbClr val="E9D3C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71">
                <a:extLst>
                  <a:ext uri="{FF2B5EF4-FFF2-40B4-BE49-F238E27FC236}">
                    <a16:creationId xmlns:a16="http://schemas.microsoft.com/office/drawing/2014/main" id="{B35B11DF-3DE5-47C8-96CA-FCC433AA1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099" y="2986277"/>
                <a:ext cx="232018" cy="1211455"/>
              </a:xfrm>
              <a:custGeom>
                <a:avLst/>
                <a:gdLst>
                  <a:gd name="T0" fmla="*/ 0 w 32"/>
                  <a:gd name="T1" fmla="*/ 40 h 167"/>
                  <a:gd name="T2" fmla="*/ 4 w 32"/>
                  <a:gd name="T3" fmla="*/ 104 h 167"/>
                  <a:gd name="T4" fmla="*/ 5 w 32"/>
                  <a:gd name="T5" fmla="*/ 148 h 167"/>
                  <a:gd name="T6" fmla="*/ 16 w 32"/>
                  <a:gd name="T7" fmla="*/ 164 h 167"/>
                  <a:gd name="T8" fmla="*/ 32 w 32"/>
                  <a:gd name="T9" fmla="*/ 166 h 167"/>
                  <a:gd name="T10" fmla="*/ 16 w 32"/>
                  <a:gd name="T11" fmla="*/ 162 h 167"/>
                  <a:gd name="T12" fmla="*/ 8 w 32"/>
                  <a:gd name="T13" fmla="*/ 150 h 167"/>
                  <a:gd name="T14" fmla="*/ 7 w 32"/>
                  <a:gd name="T15" fmla="*/ 138 h 167"/>
                  <a:gd name="T16" fmla="*/ 4 w 32"/>
                  <a:gd name="T17" fmla="*/ 71 h 167"/>
                  <a:gd name="T18" fmla="*/ 0 w 32"/>
                  <a:gd name="T19" fmla="*/ 0 h 167"/>
                  <a:gd name="T20" fmla="*/ 0 w 32"/>
                  <a:gd name="T21" fmla="*/ 4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167">
                    <a:moveTo>
                      <a:pt x="0" y="40"/>
                    </a:moveTo>
                    <a:cubicBezTo>
                      <a:pt x="1" y="62"/>
                      <a:pt x="2" y="83"/>
                      <a:pt x="4" y="104"/>
                    </a:cubicBezTo>
                    <a:cubicBezTo>
                      <a:pt x="4" y="114"/>
                      <a:pt x="4" y="138"/>
                      <a:pt x="5" y="148"/>
                    </a:cubicBezTo>
                    <a:cubicBezTo>
                      <a:pt x="6" y="155"/>
                      <a:pt x="10" y="161"/>
                      <a:pt x="16" y="164"/>
                    </a:cubicBezTo>
                    <a:cubicBezTo>
                      <a:pt x="21" y="167"/>
                      <a:pt x="26" y="167"/>
                      <a:pt x="32" y="166"/>
                    </a:cubicBezTo>
                    <a:cubicBezTo>
                      <a:pt x="26" y="166"/>
                      <a:pt x="21" y="165"/>
                      <a:pt x="16" y="162"/>
                    </a:cubicBezTo>
                    <a:cubicBezTo>
                      <a:pt x="13" y="159"/>
                      <a:pt x="9" y="154"/>
                      <a:pt x="8" y="150"/>
                    </a:cubicBezTo>
                    <a:cubicBezTo>
                      <a:pt x="8" y="146"/>
                      <a:pt x="7" y="142"/>
                      <a:pt x="7" y="138"/>
                    </a:cubicBezTo>
                    <a:cubicBezTo>
                      <a:pt x="5" y="121"/>
                      <a:pt x="5" y="88"/>
                      <a:pt x="4" y="71"/>
                    </a:cubicBezTo>
                    <a:cubicBezTo>
                      <a:pt x="2" y="47"/>
                      <a:pt x="1" y="23"/>
                      <a:pt x="0" y="0"/>
                    </a:cubicBezTo>
                    <a:cubicBezTo>
                      <a:pt x="1" y="13"/>
                      <a:pt x="0" y="27"/>
                      <a:pt x="0" y="40"/>
                    </a:cubicBezTo>
                    <a:close/>
                  </a:path>
                </a:pathLst>
              </a:custGeom>
              <a:solidFill>
                <a:srgbClr val="155A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72">
                <a:extLst>
                  <a:ext uri="{FF2B5EF4-FFF2-40B4-BE49-F238E27FC236}">
                    <a16:creationId xmlns:a16="http://schemas.microsoft.com/office/drawing/2014/main" id="{559326E8-3597-4338-9B54-C9ED246CA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475" y="2986277"/>
                <a:ext cx="239102" cy="1218539"/>
              </a:xfrm>
              <a:custGeom>
                <a:avLst/>
                <a:gdLst>
                  <a:gd name="T0" fmla="*/ 33 w 33"/>
                  <a:gd name="T1" fmla="*/ 34 h 168"/>
                  <a:gd name="T2" fmla="*/ 32 w 33"/>
                  <a:gd name="T3" fmla="*/ 0 h 168"/>
                  <a:gd name="T4" fmla="*/ 31 w 33"/>
                  <a:gd name="T5" fmla="*/ 30 h 168"/>
                  <a:gd name="T6" fmla="*/ 27 w 33"/>
                  <a:gd name="T7" fmla="*/ 62 h 168"/>
                  <a:gd name="T8" fmla="*/ 26 w 33"/>
                  <a:gd name="T9" fmla="*/ 92 h 168"/>
                  <a:gd name="T10" fmla="*/ 26 w 33"/>
                  <a:gd name="T11" fmla="*/ 138 h 168"/>
                  <a:gd name="T12" fmla="*/ 23 w 33"/>
                  <a:gd name="T13" fmla="*/ 153 h 168"/>
                  <a:gd name="T14" fmla="*/ 0 w 33"/>
                  <a:gd name="T15" fmla="*/ 166 h 168"/>
                  <a:gd name="T16" fmla="*/ 24 w 33"/>
                  <a:gd name="T17" fmla="*/ 156 h 168"/>
                  <a:gd name="T18" fmla="*/ 27 w 33"/>
                  <a:gd name="T19" fmla="*/ 142 h 168"/>
                  <a:gd name="T20" fmla="*/ 29 w 33"/>
                  <a:gd name="T21" fmla="*/ 86 h 168"/>
                  <a:gd name="T22" fmla="*/ 32 w 33"/>
                  <a:gd name="T23" fmla="*/ 42 h 168"/>
                  <a:gd name="T24" fmla="*/ 33 w 33"/>
                  <a:gd name="T25" fmla="*/ 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168">
                    <a:moveTo>
                      <a:pt x="33" y="34"/>
                    </a:moveTo>
                    <a:cubicBezTo>
                      <a:pt x="33" y="22"/>
                      <a:pt x="32" y="12"/>
                      <a:pt x="32" y="0"/>
                    </a:cubicBezTo>
                    <a:cubicBezTo>
                      <a:pt x="32" y="10"/>
                      <a:pt x="31" y="20"/>
                      <a:pt x="31" y="30"/>
                    </a:cubicBezTo>
                    <a:cubicBezTo>
                      <a:pt x="31" y="40"/>
                      <a:pt x="27" y="51"/>
                      <a:pt x="27" y="62"/>
                    </a:cubicBezTo>
                    <a:cubicBezTo>
                      <a:pt x="27" y="72"/>
                      <a:pt x="27" y="82"/>
                      <a:pt x="26" y="92"/>
                    </a:cubicBezTo>
                    <a:cubicBezTo>
                      <a:pt x="26" y="102"/>
                      <a:pt x="26" y="127"/>
                      <a:pt x="26" y="138"/>
                    </a:cubicBezTo>
                    <a:cubicBezTo>
                      <a:pt x="25" y="143"/>
                      <a:pt x="25" y="148"/>
                      <a:pt x="23" y="153"/>
                    </a:cubicBezTo>
                    <a:cubicBezTo>
                      <a:pt x="18" y="162"/>
                      <a:pt x="9" y="165"/>
                      <a:pt x="0" y="166"/>
                    </a:cubicBezTo>
                    <a:cubicBezTo>
                      <a:pt x="9" y="168"/>
                      <a:pt x="19" y="164"/>
                      <a:pt x="24" y="156"/>
                    </a:cubicBezTo>
                    <a:cubicBezTo>
                      <a:pt x="27" y="152"/>
                      <a:pt x="27" y="147"/>
                      <a:pt x="27" y="142"/>
                    </a:cubicBezTo>
                    <a:cubicBezTo>
                      <a:pt x="28" y="128"/>
                      <a:pt x="29" y="100"/>
                      <a:pt x="29" y="86"/>
                    </a:cubicBezTo>
                    <a:cubicBezTo>
                      <a:pt x="30" y="74"/>
                      <a:pt x="32" y="54"/>
                      <a:pt x="32" y="42"/>
                    </a:cubicBezTo>
                    <a:cubicBezTo>
                      <a:pt x="33" y="37"/>
                      <a:pt x="33" y="39"/>
                      <a:pt x="33" y="34"/>
                    </a:cubicBezTo>
                    <a:close/>
                  </a:path>
                </a:pathLst>
              </a:custGeom>
              <a:solidFill>
                <a:srgbClr val="155A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73">
                <a:extLst>
                  <a:ext uri="{FF2B5EF4-FFF2-40B4-BE49-F238E27FC236}">
                    <a16:creationId xmlns:a16="http://schemas.microsoft.com/office/drawing/2014/main" id="{B42D1C24-BD89-4E7C-A04C-8FDB8E9F9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857" y="2313246"/>
                <a:ext cx="890879" cy="391421"/>
              </a:xfrm>
              <a:custGeom>
                <a:avLst/>
                <a:gdLst>
                  <a:gd name="T0" fmla="*/ 0 w 123"/>
                  <a:gd name="T1" fmla="*/ 0 h 54"/>
                  <a:gd name="T2" fmla="*/ 61 w 123"/>
                  <a:gd name="T3" fmla="*/ 47 h 54"/>
                  <a:gd name="T4" fmla="*/ 123 w 123"/>
                  <a:gd name="T5" fmla="*/ 1 h 54"/>
                  <a:gd name="T6" fmla="*/ 61 w 123"/>
                  <a:gd name="T7" fmla="*/ 53 h 54"/>
                  <a:gd name="T8" fmla="*/ 0 w 123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54">
                    <a:moveTo>
                      <a:pt x="0" y="0"/>
                    </a:moveTo>
                    <a:cubicBezTo>
                      <a:pt x="9" y="29"/>
                      <a:pt x="29" y="45"/>
                      <a:pt x="61" y="47"/>
                    </a:cubicBezTo>
                    <a:cubicBezTo>
                      <a:pt x="91" y="47"/>
                      <a:pt x="112" y="31"/>
                      <a:pt x="123" y="1"/>
                    </a:cubicBezTo>
                    <a:cubicBezTo>
                      <a:pt x="116" y="33"/>
                      <a:pt x="95" y="54"/>
                      <a:pt x="61" y="53"/>
                    </a:cubicBezTo>
                    <a:cubicBezTo>
                      <a:pt x="27" y="52"/>
                      <a:pt x="8" y="32"/>
                      <a:pt x="0" y="0"/>
                    </a:cubicBezTo>
                    <a:close/>
                  </a:path>
                </a:pathLst>
              </a:custGeom>
              <a:solidFill>
                <a:srgbClr val="155A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74">
                <a:extLst>
                  <a:ext uri="{FF2B5EF4-FFF2-40B4-BE49-F238E27FC236}">
                    <a16:creationId xmlns:a16="http://schemas.microsoft.com/office/drawing/2014/main" id="{3D475FB9-BD2E-41BB-A2FB-A64C13022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327" y="2718836"/>
                <a:ext cx="1741023" cy="3154388"/>
              </a:xfrm>
              <a:custGeom>
                <a:avLst/>
                <a:gdLst>
                  <a:gd name="T0" fmla="*/ 22 w 240"/>
                  <a:gd name="T1" fmla="*/ 0 h 435"/>
                  <a:gd name="T2" fmla="*/ 80 w 240"/>
                  <a:gd name="T3" fmla="*/ 0 h 435"/>
                  <a:gd name="T4" fmla="*/ 180 w 240"/>
                  <a:gd name="T5" fmla="*/ 1 h 435"/>
                  <a:gd name="T6" fmla="*/ 212 w 240"/>
                  <a:gd name="T7" fmla="*/ 1 h 435"/>
                  <a:gd name="T8" fmla="*/ 217 w 240"/>
                  <a:gd name="T9" fmla="*/ 1 h 435"/>
                  <a:gd name="T10" fmla="*/ 237 w 240"/>
                  <a:gd name="T11" fmla="*/ 15 h 435"/>
                  <a:gd name="T12" fmla="*/ 239 w 240"/>
                  <a:gd name="T13" fmla="*/ 28 h 435"/>
                  <a:gd name="T14" fmla="*/ 239 w 240"/>
                  <a:gd name="T15" fmla="*/ 52 h 435"/>
                  <a:gd name="T16" fmla="*/ 239 w 240"/>
                  <a:gd name="T17" fmla="*/ 84 h 435"/>
                  <a:gd name="T18" fmla="*/ 239 w 240"/>
                  <a:gd name="T19" fmla="*/ 169 h 435"/>
                  <a:gd name="T20" fmla="*/ 239 w 240"/>
                  <a:gd name="T21" fmla="*/ 184 h 435"/>
                  <a:gd name="T22" fmla="*/ 216 w 240"/>
                  <a:gd name="T23" fmla="*/ 203 h 435"/>
                  <a:gd name="T24" fmla="*/ 202 w 240"/>
                  <a:gd name="T25" fmla="*/ 197 h 435"/>
                  <a:gd name="T26" fmla="*/ 195 w 240"/>
                  <a:gd name="T27" fmla="*/ 186 h 435"/>
                  <a:gd name="T28" fmla="*/ 194 w 240"/>
                  <a:gd name="T29" fmla="*/ 174 h 435"/>
                  <a:gd name="T30" fmla="*/ 188 w 240"/>
                  <a:gd name="T31" fmla="*/ 37 h 435"/>
                  <a:gd name="T32" fmla="*/ 188 w 240"/>
                  <a:gd name="T33" fmla="*/ 85 h 435"/>
                  <a:gd name="T34" fmla="*/ 188 w 240"/>
                  <a:gd name="T35" fmla="*/ 120 h 435"/>
                  <a:gd name="T36" fmla="*/ 189 w 240"/>
                  <a:gd name="T37" fmla="*/ 186 h 435"/>
                  <a:gd name="T38" fmla="*/ 189 w 240"/>
                  <a:gd name="T39" fmla="*/ 249 h 435"/>
                  <a:gd name="T40" fmla="*/ 189 w 240"/>
                  <a:gd name="T41" fmla="*/ 350 h 435"/>
                  <a:gd name="T42" fmla="*/ 189 w 240"/>
                  <a:gd name="T43" fmla="*/ 387 h 435"/>
                  <a:gd name="T44" fmla="*/ 188 w 240"/>
                  <a:gd name="T45" fmla="*/ 405 h 435"/>
                  <a:gd name="T46" fmla="*/ 163 w 240"/>
                  <a:gd name="T47" fmla="*/ 429 h 435"/>
                  <a:gd name="T48" fmla="*/ 134 w 240"/>
                  <a:gd name="T49" fmla="*/ 414 h 435"/>
                  <a:gd name="T50" fmla="*/ 130 w 240"/>
                  <a:gd name="T51" fmla="*/ 390 h 435"/>
                  <a:gd name="T52" fmla="*/ 130 w 240"/>
                  <a:gd name="T53" fmla="*/ 373 h 435"/>
                  <a:gd name="T54" fmla="*/ 130 w 240"/>
                  <a:gd name="T55" fmla="*/ 302 h 435"/>
                  <a:gd name="T56" fmla="*/ 130 w 240"/>
                  <a:gd name="T57" fmla="*/ 233 h 435"/>
                  <a:gd name="T58" fmla="*/ 130 w 240"/>
                  <a:gd name="T59" fmla="*/ 225 h 435"/>
                  <a:gd name="T60" fmla="*/ 130 w 240"/>
                  <a:gd name="T61" fmla="*/ 221 h 435"/>
                  <a:gd name="T62" fmla="*/ 128 w 240"/>
                  <a:gd name="T63" fmla="*/ 221 h 435"/>
                  <a:gd name="T64" fmla="*/ 109 w 240"/>
                  <a:gd name="T65" fmla="*/ 221 h 435"/>
                  <a:gd name="T66" fmla="*/ 109 w 240"/>
                  <a:gd name="T67" fmla="*/ 239 h 435"/>
                  <a:gd name="T68" fmla="*/ 109 w 240"/>
                  <a:gd name="T69" fmla="*/ 334 h 435"/>
                  <a:gd name="T70" fmla="*/ 108 w 240"/>
                  <a:gd name="T71" fmla="*/ 400 h 435"/>
                  <a:gd name="T72" fmla="*/ 70 w 240"/>
                  <a:gd name="T73" fmla="*/ 428 h 435"/>
                  <a:gd name="T74" fmla="*/ 57 w 240"/>
                  <a:gd name="T75" fmla="*/ 420 h 435"/>
                  <a:gd name="T76" fmla="*/ 50 w 240"/>
                  <a:gd name="T77" fmla="*/ 405 h 435"/>
                  <a:gd name="T78" fmla="*/ 50 w 240"/>
                  <a:gd name="T79" fmla="*/ 394 h 435"/>
                  <a:gd name="T80" fmla="*/ 50 w 240"/>
                  <a:gd name="T81" fmla="*/ 328 h 435"/>
                  <a:gd name="T82" fmla="*/ 50 w 240"/>
                  <a:gd name="T83" fmla="*/ 241 h 435"/>
                  <a:gd name="T84" fmla="*/ 51 w 240"/>
                  <a:gd name="T85" fmla="*/ 179 h 435"/>
                  <a:gd name="T86" fmla="*/ 51 w 240"/>
                  <a:gd name="T87" fmla="*/ 103 h 435"/>
                  <a:gd name="T88" fmla="*/ 51 w 240"/>
                  <a:gd name="T89" fmla="*/ 40 h 435"/>
                  <a:gd name="T90" fmla="*/ 51 w 240"/>
                  <a:gd name="T91" fmla="*/ 37 h 435"/>
                  <a:gd name="T92" fmla="*/ 45 w 240"/>
                  <a:gd name="T93" fmla="*/ 175 h 435"/>
                  <a:gd name="T94" fmla="*/ 44 w 240"/>
                  <a:gd name="T95" fmla="*/ 182 h 435"/>
                  <a:gd name="T96" fmla="*/ 40 w 240"/>
                  <a:gd name="T97" fmla="*/ 193 h 435"/>
                  <a:gd name="T98" fmla="*/ 14 w 240"/>
                  <a:gd name="T99" fmla="*/ 202 h 435"/>
                  <a:gd name="T100" fmla="*/ 3 w 240"/>
                  <a:gd name="T101" fmla="*/ 192 h 435"/>
                  <a:gd name="T102" fmla="*/ 0 w 240"/>
                  <a:gd name="T103" fmla="*/ 177 h 435"/>
                  <a:gd name="T104" fmla="*/ 0 w 240"/>
                  <a:gd name="T105" fmla="*/ 161 h 435"/>
                  <a:gd name="T106" fmla="*/ 0 w 240"/>
                  <a:gd name="T107" fmla="*/ 85 h 435"/>
                  <a:gd name="T108" fmla="*/ 0 w 240"/>
                  <a:gd name="T109" fmla="*/ 46 h 435"/>
                  <a:gd name="T110" fmla="*/ 0 w 240"/>
                  <a:gd name="T111" fmla="*/ 25 h 435"/>
                  <a:gd name="T112" fmla="*/ 2 w 240"/>
                  <a:gd name="T113" fmla="*/ 14 h 435"/>
                  <a:gd name="T114" fmla="*/ 22 w 240"/>
                  <a:gd name="T115" fmla="*/ 0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0" h="435">
                    <a:moveTo>
                      <a:pt x="22" y="0"/>
                    </a:moveTo>
                    <a:cubicBezTo>
                      <a:pt x="41" y="0"/>
                      <a:pt x="60" y="0"/>
                      <a:pt x="80" y="0"/>
                    </a:cubicBezTo>
                    <a:cubicBezTo>
                      <a:pt x="113" y="0"/>
                      <a:pt x="147" y="1"/>
                      <a:pt x="180" y="1"/>
                    </a:cubicBezTo>
                    <a:cubicBezTo>
                      <a:pt x="191" y="1"/>
                      <a:pt x="201" y="1"/>
                      <a:pt x="212" y="1"/>
                    </a:cubicBezTo>
                    <a:cubicBezTo>
                      <a:pt x="213" y="1"/>
                      <a:pt x="215" y="1"/>
                      <a:pt x="217" y="1"/>
                    </a:cubicBezTo>
                    <a:cubicBezTo>
                      <a:pt x="225" y="1"/>
                      <a:pt x="234" y="6"/>
                      <a:pt x="237" y="15"/>
                    </a:cubicBezTo>
                    <a:cubicBezTo>
                      <a:pt x="239" y="19"/>
                      <a:pt x="239" y="24"/>
                      <a:pt x="239" y="28"/>
                    </a:cubicBezTo>
                    <a:cubicBezTo>
                      <a:pt x="239" y="36"/>
                      <a:pt x="239" y="44"/>
                      <a:pt x="239" y="52"/>
                    </a:cubicBezTo>
                    <a:cubicBezTo>
                      <a:pt x="239" y="63"/>
                      <a:pt x="239" y="73"/>
                      <a:pt x="239" y="84"/>
                    </a:cubicBezTo>
                    <a:cubicBezTo>
                      <a:pt x="239" y="107"/>
                      <a:pt x="239" y="145"/>
                      <a:pt x="239" y="169"/>
                    </a:cubicBezTo>
                    <a:cubicBezTo>
                      <a:pt x="239" y="174"/>
                      <a:pt x="240" y="179"/>
                      <a:pt x="239" y="184"/>
                    </a:cubicBezTo>
                    <a:cubicBezTo>
                      <a:pt x="237" y="195"/>
                      <a:pt x="227" y="204"/>
                      <a:pt x="216" y="203"/>
                    </a:cubicBezTo>
                    <a:cubicBezTo>
                      <a:pt x="211" y="203"/>
                      <a:pt x="206" y="201"/>
                      <a:pt x="202" y="197"/>
                    </a:cubicBezTo>
                    <a:cubicBezTo>
                      <a:pt x="199" y="194"/>
                      <a:pt x="196" y="190"/>
                      <a:pt x="195" y="186"/>
                    </a:cubicBezTo>
                    <a:cubicBezTo>
                      <a:pt x="195" y="182"/>
                      <a:pt x="195" y="178"/>
                      <a:pt x="194" y="174"/>
                    </a:cubicBezTo>
                    <a:cubicBezTo>
                      <a:pt x="192" y="133"/>
                      <a:pt x="190" y="78"/>
                      <a:pt x="188" y="37"/>
                    </a:cubicBezTo>
                    <a:cubicBezTo>
                      <a:pt x="189" y="53"/>
                      <a:pt x="188" y="69"/>
                      <a:pt x="188" y="85"/>
                    </a:cubicBezTo>
                    <a:cubicBezTo>
                      <a:pt x="188" y="97"/>
                      <a:pt x="189" y="109"/>
                      <a:pt x="188" y="120"/>
                    </a:cubicBezTo>
                    <a:cubicBezTo>
                      <a:pt x="188" y="142"/>
                      <a:pt x="189" y="164"/>
                      <a:pt x="189" y="186"/>
                    </a:cubicBezTo>
                    <a:cubicBezTo>
                      <a:pt x="189" y="207"/>
                      <a:pt x="189" y="228"/>
                      <a:pt x="189" y="249"/>
                    </a:cubicBezTo>
                    <a:cubicBezTo>
                      <a:pt x="189" y="282"/>
                      <a:pt x="189" y="316"/>
                      <a:pt x="189" y="350"/>
                    </a:cubicBezTo>
                    <a:cubicBezTo>
                      <a:pt x="189" y="363"/>
                      <a:pt x="189" y="375"/>
                      <a:pt x="189" y="387"/>
                    </a:cubicBezTo>
                    <a:cubicBezTo>
                      <a:pt x="189" y="393"/>
                      <a:pt x="189" y="400"/>
                      <a:pt x="188" y="405"/>
                    </a:cubicBezTo>
                    <a:cubicBezTo>
                      <a:pt x="186" y="418"/>
                      <a:pt x="175" y="428"/>
                      <a:pt x="163" y="429"/>
                    </a:cubicBezTo>
                    <a:cubicBezTo>
                      <a:pt x="151" y="430"/>
                      <a:pt x="139" y="424"/>
                      <a:pt x="134" y="414"/>
                    </a:cubicBezTo>
                    <a:cubicBezTo>
                      <a:pt x="130" y="406"/>
                      <a:pt x="130" y="398"/>
                      <a:pt x="130" y="390"/>
                    </a:cubicBezTo>
                    <a:cubicBezTo>
                      <a:pt x="130" y="384"/>
                      <a:pt x="130" y="378"/>
                      <a:pt x="130" y="373"/>
                    </a:cubicBezTo>
                    <a:cubicBezTo>
                      <a:pt x="130" y="349"/>
                      <a:pt x="130" y="326"/>
                      <a:pt x="130" y="302"/>
                    </a:cubicBezTo>
                    <a:cubicBezTo>
                      <a:pt x="130" y="279"/>
                      <a:pt x="130" y="256"/>
                      <a:pt x="130" y="233"/>
                    </a:cubicBezTo>
                    <a:cubicBezTo>
                      <a:pt x="130" y="230"/>
                      <a:pt x="130" y="227"/>
                      <a:pt x="130" y="225"/>
                    </a:cubicBezTo>
                    <a:cubicBezTo>
                      <a:pt x="130" y="223"/>
                      <a:pt x="130" y="222"/>
                      <a:pt x="130" y="221"/>
                    </a:cubicBezTo>
                    <a:cubicBezTo>
                      <a:pt x="128" y="221"/>
                      <a:pt x="128" y="221"/>
                      <a:pt x="128" y="221"/>
                    </a:cubicBezTo>
                    <a:cubicBezTo>
                      <a:pt x="126" y="221"/>
                      <a:pt x="109" y="221"/>
                      <a:pt x="109" y="221"/>
                    </a:cubicBezTo>
                    <a:cubicBezTo>
                      <a:pt x="109" y="227"/>
                      <a:pt x="109" y="233"/>
                      <a:pt x="109" y="239"/>
                    </a:cubicBezTo>
                    <a:cubicBezTo>
                      <a:pt x="109" y="271"/>
                      <a:pt x="109" y="303"/>
                      <a:pt x="109" y="334"/>
                    </a:cubicBezTo>
                    <a:cubicBezTo>
                      <a:pt x="108" y="356"/>
                      <a:pt x="108" y="378"/>
                      <a:pt x="108" y="400"/>
                    </a:cubicBezTo>
                    <a:cubicBezTo>
                      <a:pt x="108" y="419"/>
                      <a:pt x="88" y="435"/>
                      <a:pt x="70" y="428"/>
                    </a:cubicBezTo>
                    <a:cubicBezTo>
                      <a:pt x="65" y="426"/>
                      <a:pt x="61" y="424"/>
                      <a:pt x="57" y="420"/>
                    </a:cubicBezTo>
                    <a:cubicBezTo>
                      <a:pt x="54" y="416"/>
                      <a:pt x="51" y="410"/>
                      <a:pt x="50" y="405"/>
                    </a:cubicBezTo>
                    <a:cubicBezTo>
                      <a:pt x="50" y="401"/>
                      <a:pt x="50" y="398"/>
                      <a:pt x="50" y="394"/>
                    </a:cubicBezTo>
                    <a:cubicBezTo>
                      <a:pt x="50" y="372"/>
                      <a:pt x="50" y="350"/>
                      <a:pt x="50" y="328"/>
                    </a:cubicBezTo>
                    <a:cubicBezTo>
                      <a:pt x="50" y="299"/>
                      <a:pt x="50" y="270"/>
                      <a:pt x="50" y="241"/>
                    </a:cubicBezTo>
                    <a:cubicBezTo>
                      <a:pt x="50" y="220"/>
                      <a:pt x="51" y="199"/>
                      <a:pt x="51" y="179"/>
                    </a:cubicBezTo>
                    <a:cubicBezTo>
                      <a:pt x="51" y="153"/>
                      <a:pt x="51" y="128"/>
                      <a:pt x="51" y="103"/>
                    </a:cubicBezTo>
                    <a:cubicBezTo>
                      <a:pt x="51" y="82"/>
                      <a:pt x="52" y="61"/>
                      <a:pt x="51" y="40"/>
                    </a:cubicBezTo>
                    <a:cubicBezTo>
                      <a:pt x="51" y="39"/>
                      <a:pt x="51" y="38"/>
                      <a:pt x="51" y="37"/>
                    </a:cubicBezTo>
                    <a:cubicBezTo>
                      <a:pt x="51" y="47"/>
                      <a:pt x="45" y="164"/>
                      <a:pt x="45" y="175"/>
                    </a:cubicBezTo>
                    <a:cubicBezTo>
                      <a:pt x="45" y="177"/>
                      <a:pt x="44" y="180"/>
                      <a:pt x="44" y="182"/>
                    </a:cubicBezTo>
                    <a:cubicBezTo>
                      <a:pt x="44" y="186"/>
                      <a:pt x="43" y="190"/>
                      <a:pt x="40" y="193"/>
                    </a:cubicBezTo>
                    <a:cubicBezTo>
                      <a:pt x="35" y="202"/>
                      <a:pt x="24" y="205"/>
                      <a:pt x="14" y="202"/>
                    </a:cubicBezTo>
                    <a:cubicBezTo>
                      <a:pt x="9" y="200"/>
                      <a:pt x="5" y="197"/>
                      <a:pt x="3" y="192"/>
                    </a:cubicBezTo>
                    <a:cubicBezTo>
                      <a:pt x="0" y="187"/>
                      <a:pt x="0" y="182"/>
                      <a:pt x="0" y="177"/>
                    </a:cubicBezTo>
                    <a:cubicBezTo>
                      <a:pt x="0" y="171"/>
                      <a:pt x="0" y="166"/>
                      <a:pt x="0" y="161"/>
                    </a:cubicBezTo>
                    <a:cubicBezTo>
                      <a:pt x="0" y="140"/>
                      <a:pt x="0" y="106"/>
                      <a:pt x="0" y="85"/>
                    </a:cubicBezTo>
                    <a:cubicBezTo>
                      <a:pt x="0" y="72"/>
                      <a:pt x="0" y="59"/>
                      <a:pt x="0" y="46"/>
                    </a:cubicBezTo>
                    <a:cubicBezTo>
                      <a:pt x="0" y="39"/>
                      <a:pt x="0" y="32"/>
                      <a:pt x="0" y="25"/>
                    </a:cubicBezTo>
                    <a:cubicBezTo>
                      <a:pt x="0" y="22"/>
                      <a:pt x="1" y="18"/>
                      <a:pt x="2" y="14"/>
                    </a:cubicBezTo>
                    <a:cubicBezTo>
                      <a:pt x="5" y="6"/>
                      <a:pt x="13" y="1"/>
                      <a:pt x="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75">
                <a:extLst>
                  <a:ext uri="{FF2B5EF4-FFF2-40B4-BE49-F238E27FC236}">
                    <a16:creationId xmlns:a16="http://schemas.microsoft.com/office/drawing/2014/main" id="{9894D16B-6973-4505-BB19-A6292F95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496" y="2733005"/>
                <a:ext cx="1705600" cy="3088855"/>
              </a:xfrm>
              <a:custGeom>
                <a:avLst/>
                <a:gdLst>
                  <a:gd name="T0" fmla="*/ 68 w 235"/>
                  <a:gd name="T1" fmla="*/ 424 h 426"/>
                  <a:gd name="T2" fmla="*/ 50 w 235"/>
                  <a:gd name="T3" fmla="*/ 402 h 426"/>
                  <a:gd name="T4" fmla="*/ 50 w 235"/>
                  <a:gd name="T5" fmla="*/ 392 h 426"/>
                  <a:gd name="T6" fmla="*/ 51 w 235"/>
                  <a:gd name="T7" fmla="*/ 216 h 426"/>
                  <a:gd name="T8" fmla="*/ 51 w 235"/>
                  <a:gd name="T9" fmla="*/ 124 h 426"/>
                  <a:gd name="T10" fmla="*/ 51 w 235"/>
                  <a:gd name="T11" fmla="*/ 79 h 426"/>
                  <a:gd name="T12" fmla="*/ 51 w 235"/>
                  <a:gd name="T13" fmla="*/ 35 h 426"/>
                  <a:gd name="T14" fmla="*/ 49 w 235"/>
                  <a:gd name="T15" fmla="*/ 32 h 426"/>
                  <a:gd name="T16" fmla="*/ 40 w 235"/>
                  <a:gd name="T17" fmla="*/ 173 h 426"/>
                  <a:gd name="T18" fmla="*/ 40 w 235"/>
                  <a:gd name="T19" fmla="*/ 180 h 426"/>
                  <a:gd name="T20" fmla="*/ 20 w 235"/>
                  <a:gd name="T21" fmla="*/ 199 h 426"/>
                  <a:gd name="T22" fmla="*/ 3 w 235"/>
                  <a:gd name="T23" fmla="*/ 189 h 426"/>
                  <a:gd name="T24" fmla="*/ 0 w 235"/>
                  <a:gd name="T25" fmla="*/ 167 h 426"/>
                  <a:gd name="T26" fmla="*/ 0 w 235"/>
                  <a:gd name="T27" fmla="*/ 107 h 426"/>
                  <a:gd name="T28" fmla="*/ 1 w 235"/>
                  <a:gd name="T29" fmla="*/ 23 h 426"/>
                  <a:gd name="T30" fmla="*/ 20 w 235"/>
                  <a:gd name="T31" fmla="*/ 0 h 426"/>
                  <a:gd name="T32" fmla="*/ 233 w 235"/>
                  <a:gd name="T33" fmla="*/ 14 h 426"/>
                  <a:gd name="T34" fmla="*/ 234 w 235"/>
                  <a:gd name="T35" fmla="*/ 50 h 426"/>
                  <a:gd name="T36" fmla="*/ 234 w 235"/>
                  <a:gd name="T37" fmla="*/ 82 h 426"/>
                  <a:gd name="T38" fmla="*/ 235 w 235"/>
                  <a:gd name="T39" fmla="*/ 167 h 426"/>
                  <a:gd name="T40" fmla="*/ 234 w 235"/>
                  <a:gd name="T41" fmla="*/ 182 h 426"/>
                  <a:gd name="T42" fmla="*/ 214 w 235"/>
                  <a:gd name="T43" fmla="*/ 199 h 426"/>
                  <a:gd name="T44" fmla="*/ 196 w 235"/>
                  <a:gd name="T45" fmla="*/ 184 h 426"/>
                  <a:gd name="T46" fmla="*/ 195 w 235"/>
                  <a:gd name="T47" fmla="*/ 171 h 426"/>
                  <a:gd name="T48" fmla="*/ 189 w 235"/>
                  <a:gd name="T49" fmla="*/ 35 h 426"/>
                  <a:gd name="T50" fmla="*/ 186 w 235"/>
                  <a:gd name="T51" fmla="*/ 33 h 426"/>
                  <a:gd name="T52" fmla="*/ 184 w 235"/>
                  <a:gd name="T53" fmla="*/ 70 h 426"/>
                  <a:gd name="T54" fmla="*/ 184 w 235"/>
                  <a:gd name="T55" fmla="*/ 100 h 426"/>
                  <a:gd name="T56" fmla="*/ 184 w 235"/>
                  <a:gd name="T57" fmla="*/ 160 h 426"/>
                  <a:gd name="T58" fmla="*/ 184 w 235"/>
                  <a:gd name="T59" fmla="*/ 385 h 426"/>
                  <a:gd name="T60" fmla="*/ 184 w 235"/>
                  <a:gd name="T61" fmla="*/ 403 h 426"/>
                  <a:gd name="T62" fmla="*/ 158 w 235"/>
                  <a:gd name="T63" fmla="*/ 425 h 426"/>
                  <a:gd name="T64" fmla="*/ 131 w 235"/>
                  <a:gd name="T65" fmla="*/ 389 h 426"/>
                  <a:gd name="T66" fmla="*/ 131 w 235"/>
                  <a:gd name="T67" fmla="*/ 310 h 426"/>
                  <a:gd name="T68" fmla="*/ 131 w 235"/>
                  <a:gd name="T69" fmla="*/ 265 h 426"/>
                  <a:gd name="T70" fmla="*/ 131 w 235"/>
                  <a:gd name="T71" fmla="*/ 225 h 426"/>
                  <a:gd name="T72" fmla="*/ 127 w 235"/>
                  <a:gd name="T73" fmla="*/ 216 h 426"/>
                  <a:gd name="T74" fmla="*/ 115 w 235"/>
                  <a:gd name="T75" fmla="*/ 216 h 426"/>
                  <a:gd name="T76" fmla="*/ 104 w 235"/>
                  <a:gd name="T77" fmla="*/ 398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5" h="426">
                    <a:moveTo>
                      <a:pt x="77" y="426"/>
                    </a:moveTo>
                    <a:cubicBezTo>
                      <a:pt x="74" y="426"/>
                      <a:pt x="71" y="425"/>
                      <a:pt x="68" y="424"/>
                    </a:cubicBezTo>
                    <a:cubicBezTo>
                      <a:pt x="63" y="422"/>
                      <a:pt x="60" y="420"/>
                      <a:pt x="57" y="417"/>
                    </a:cubicBezTo>
                    <a:cubicBezTo>
                      <a:pt x="54" y="413"/>
                      <a:pt x="51" y="407"/>
                      <a:pt x="50" y="402"/>
                    </a:cubicBezTo>
                    <a:cubicBezTo>
                      <a:pt x="50" y="400"/>
                      <a:pt x="50" y="397"/>
                      <a:pt x="50" y="395"/>
                    </a:cubicBezTo>
                    <a:cubicBezTo>
                      <a:pt x="50" y="394"/>
                      <a:pt x="50" y="393"/>
                      <a:pt x="50" y="392"/>
                    </a:cubicBezTo>
                    <a:cubicBezTo>
                      <a:pt x="51" y="239"/>
                      <a:pt x="51" y="239"/>
                      <a:pt x="51" y="239"/>
                    </a:cubicBezTo>
                    <a:cubicBezTo>
                      <a:pt x="51" y="231"/>
                      <a:pt x="51" y="224"/>
                      <a:pt x="51" y="216"/>
                    </a:cubicBezTo>
                    <a:cubicBezTo>
                      <a:pt x="51" y="203"/>
                      <a:pt x="51" y="190"/>
                      <a:pt x="51" y="177"/>
                    </a:cubicBezTo>
                    <a:cubicBezTo>
                      <a:pt x="51" y="159"/>
                      <a:pt x="51" y="142"/>
                      <a:pt x="51" y="124"/>
                    </a:cubicBezTo>
                    <a:cubicBezTo>
                      <a:pt x="51" y="101"/>
                      <a:pt x="51" y="101"/>
                      <a:pt x="51" y="101"/>
                    </a:cubicBezTo>
                    <a:cubicBezTo>
                      <a:pt x="51" y="94"/>
                      <a:pt x="51" y="86"/>
                      <a:pt x="51" y="79"/>
                    </a:cubicBezTo>
                    <a:cubicBezTo>
                      <a:pt x="52" y="66"/>
                      <a:pt x="52" y="52"/>
                      <a:pt x="51" y="38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3"/>
                      <a:pt x="50" y="32"/>
                      <a:pt x="49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48" y="32"/>
                      <a:pt x="47" y="33"/>
                      <a:pt x="47" y="35"/>
                    </a:cubicBezTo>
                    <a:cubicBezTo>
                      <a:pt x="46" y="44"/>
                      <a:pt x="41" y="161"/>
                      <a:pt x="40" y="173"/>
                    </a:cubicBezTo>
                    <a:cubicBezTo>
                      <a:pt x="40" y="174"/>
                      <a:pt x="40" y="174"/>
                      <a:pt x="40" y="174"/>
                    </a:cubicBezTo>
                    <a:cubicBezTo>
                      <a:pt x="40" y="176"/>
                      <a:pt x="40" y="178"/>
                      <a:pt x="40" y="180"/>
                    </a:cubicBezTo>
                    <a:cubicBezTo>
                      <a:pt x="40" y="184"/>
                      <a:pt x="39" y="186"/>
                      <a:pt x="36" y="190"/>
                    </a:cubicBezTo>
                    <a:cubicBezTo>
                      <a:pt x="33" y="195"/>
                      <a:pt x="27" y="199"/>
                      <a:pt x="20" y="199"/>
                    </a:cubicBezTo>
                    <a:cubicBezTo>
                      <a:pt x="18" y="199"/>
                      <a:pt x="15" y="198"/>
                      <a:pt x="13" y="197"/>
                    </a:cubicBezTo>
                    <a:cubicBezTo>
                      <a:pt x="10" y="196"/>
                      <a:pt x="5" y="194"/>
                      <a:pt x="3" y="189"/>
                    </a:cubicBezTo>
                    <a:cubicBezTo>
                      <a:pt x="0" y="185"/>
                      <a:pt x="0" y="179"/>
                      <a:pt x="0" y="175"/>
                    </a:cubicBezTo>
                    <a:cubicBezTo>
                      <a:pt x="0" y="172"/>
                      <a:pt x="0" y="169"/>
                      <a:pt x="0" y="167"/>
                    </a:cubicBezTo>
                    <a:cubicBezTo>
                      <a:pt x="0" y="164"/>
                      <a:pt x="0" y="161"/>
                      <a:pt x="0" y="159"/>
                    </a:cubicBezTo>
                    <a:cubicBezTo>
                      <a:pt x="0" y="146"/>
                      <a:pt x="0" y="119"/>
                      <a:pt x="0" y="107"/>
                    </a:cubicBezTo>
                    <a:cubicBezTo>
                      <a:pt x="0" y="99"/>
                      <a:pt x="0" y="91"/>
                      <a:pt x="0" y="8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0"/>
                      <a:pt x="1" y="16"/>
                      <a:pt x="2" y="13"/>
                    </a:cubicBezTo>
                    <a:cubicBezTo>
                      <a:pt x="5" y="6"/>
                      <a:pt x="11" y="1"/>
                      <a:pt x="20" y="0"/>
                    </a:cubicBezTo>
                    <a:cubicBezTo>
                      <a:pt x="215" y="1"/>
                      <a:pt x="215" y="1"/>
                      <a:pt x="215" y="1"/>
                    </a:cubicBezTo>
                    <a:cubicBezTo>
                      <a:pt x="223" y="1"/>
                      <a:pt x="230" y="6"/>
                      <a:pt x="233" y="14"/>
                    </a:cubicBezTo>
                    <a:cubicBezTo>
                      <a:pt x="234" y="17"/>
                      <a:pt x="234" y="21"/>
                      <a:pt x="234" y="25"/>
                    </a:cubicBezTo>
                    <a:cubicBezTo>
                      <a:pt x="234" y="50"/>
                      <a:pt x="234" y="50"/>
                      <a:pt x="234" y="50"/>
                    </a:cubicBezTo>
                    <a:cubicBezTo>
                      <a:pt x="234" y="54"/>
                      <a:pt x="234" y="58"/>
                      <a:pt x="234" y="61"/>
                    </a:cubicBezTo>
                    <a:cubicBezTo>
                      <a:pt x="234" y="68"/>
                      <a:pt x="234" y="75"/>
                      <a:pt x="234" y="82"/>
                    </a:cubicBezTo>
                    <a:cubicBezTo>
                      <a:pt x="235" y="99"/>
                      <a:pt x="235" y="116"/>
                      <a:pt x="235" y="132"/>
                    </a:cubicBezTo>
                    <a:cubicBezTo>
                      <a:pt x="235" y="139"/>
                      <a:pt x="235" y="160"/>
                      <a:pt x="235" y="167"/>
                    </a:cubicBezTo>
                    <a:cubicBezTo>
                      <a:pt x="235" y="168"/>
                      <a:pt x="235" y="170"/>
                      <a:pt x="235" y="172"/>
                    </a:cubicBezTo>
                    <a:cubicBezTo>
                      <a:pt x="235" y="175"/>
                      <a:pt x="235" y="179"/>
                      <a:pt x="234" y="182"/>
                    </a:cubicBezTo>
                    <a:cubicBezTo>
                      <a:pt x="233" y="192"/>
                      <a:pt x="225" y="199"/>
                      <a:pt x="215" y="199"/>
                    </a:cubicBezTo>
                    <a:cubicBezTo>
                      <a:pt x="214" y="199"/>
                      <a:pt x="214" y="199"/>
                      <a:pt x="214" y="199"/>
                    </a:cubicBezTo>
                    <a:cubicBezTo>
                      <a:pt x="209" y="198"/>
                      <a:pt x="205" y="197"/>
                      <a:pt x="201" y="193"/>
                    </a:cubicBezTo>
                    <a:cubicBezTo>
                      <a:pt x="199" y="191"/>
                      <a:pt x="196" y="187"/>
                      <a:pt x="196" y="184"/>
                    </a:cubicBezTo>
                    <a:cubicBezTo>
                      <a:pt x="195" y="180"/>
                      <a:pt x="195" y="176"/>
                      <a:pt x="195" y="172"/>
                    </a:cubicBezTo>
                    <a:cubicBezTo>
                      <a:pt x="195" y="171"/>
                      <a:pt x="195" y="171"/>
                      <a:pt x="195" y="171"/>
                    </a:cubicBezTo>
                    <a:cubicBezTo>
                      <a:pt x="193" y="138"/>
                      <a:pt x="191" y="89"/>
                      <a:pt x="190" y="55"/>
                    </a:cubicBezTo>
                    <a:cubicBezTo>
                      <a:pt x="189" y="35"/>
                      <a:pt x="189" y="35"/>
                      <a:pt x="189" y="35"/>
                    </a:cubicBezTo>
                    <a:cubicBezTo>
                      <a:pt x="189" y="34"/>
                      <a:pt x="188" y="33"/>
                      <a:pt x="186" y="33"/>
                    </a:cubicBezTo>
                    <a:cubicBezTo>
                      <a:pt x="186" y="33"/>
                      <a:pt x="186" y="33"/>
                      <a:pt x="186" y="33"/>
                    </a:cubicBezTo>
                    <a:cubicBezTo>
                      <a:pt x="185" y="33"/>
                      <a:pt x="184" y="34"/>
                      <a:pt x="184" y="35"/>
                    </a:cubicBezTo>
                    <a:cubicBezTo>
                      <a:pt x="184" y="47"/>
                      <a:pt x="184" y="58"/>
                      <a:pt x="184" y="70"/>
                    </a:cubicBezTo>
                    <a:cubicBezTo>
                      <a:pt x="184" y="74"/>
                      <a:pt x="184" y="79"/>
                      <a:pt x="184" y="83"/>
                    </a:cubicBezTo>
                    <a:cubicBezTo>
                      <a:pt x="184" y="88"/>
                      <a:pt x="184" y="94"/>
                      <a:pt x="184" y="100"/>
                    </a:cubicBezTo>
                    <a:cubicBezTo>
                      <a:pt x="184" y="106"/>
                      <a:pt x="184" y="112"/>
                      <a:pt x="184" y="118"/>
                    </a:cubicBezTo>
                    <a:cubicBezTo>
                      <a:pt x="184" y="132"/>
                      <a:pt x="184" y="146"/>
                      <a:pt x="184" y="160"/>
                    </a:cubicBezTo>
                    <a:cubicBezTo>
                      <a:pt x="184" y="168"/>
                      <a:pt x="184" y="176"/>
                      <a:pt x="184" y="184"/>
                    </a:cubicBezTo>
                    <a:cubicBezTo>
                      <a:pt x="184" y="385"/>
                      <a:pt x="184" y="385"/>
                      <a:pt x="184" y="385"/>
                    </a:cubicBezTo>
                    <a:cubicBezTo>
                      <a:pt x="184" y="387"/>
                      <a:pt x="184" y="388"/>
                      <a:pt x="184" y="390"/>
                    </a:cubicBezTo>
                    <a:cubicBezTo>
                      <a:pt x="185" y="394"/>
                      <a:pt x="185" y="399"/>
                      <a:pt x="184" y="403"/>
                    </a:cubicBezTo>
                    <a:cubicBezTo>
                      <a:pt x="182" y="414"/>
                      <a:pt x="172" y="423"/>
                      <a:pt x="161" y="425"/>
                    </a:cubicBezTo>
                    <a:cubicBezTo>
                      <a:pt x="160" y="425"/>
                      <a:pt x="159" y="425"/>
                      <a:pt x="158" y="425"/>
                    </a:cubicBezTo>
                    <a:cubicBezTo>
                      <a:pt x="147" y="425"/>
                      <a:pt x="138" y="419"/>
                      <a:pt x="134" y="411"/>
                    </a:cubicBezTo>
                    <a:cubicBezTo>
                      <a:pt x="131" y="404"/>
                      <a:pt x="131" y="397"/>
                      <a:pt x="131" y="389"/>
                    </a:cubicBezTo>
                    <a:cubicBezTo>
                      <a:pt x="131" y="371"/>
                      <a:pt x="131" y="371"/>
                      <a:pt x="131" y="371"/>
                    </a:cubicBezTo>
                    <a:cubicBezTo>
                      <a:pt x="131" y="351"/>
                      <a:pt x="131" y="331"/>
                      <a:pt x="131" y="310"/>
                    </a:cubicBezTo>
                    <a:cubicBezTo>
                      <a:pt x="131" y="300"/>
                      <a:pt x="131" y="300"/>
                      <a:pt x="131" y="300"/>
                    </a:cubicBezTo>
                    <a:cubicBezTo>
                      <a:pt x="131" y="288"/>
                      <a:pt x="131" y="277"/>
                      <a:pt x="131" y="265"/>
                    </a:cubicBezTo>
                    <a:cubicBezTo>
                      <a:pt x="131" y="254"/>
                      <a:pt x="131" y="242"/>
                      <a:pt x="131" y="231"/>
                    </a:cubicBezTo>
                    <a:cubicBezTo>
                      <a:pt x="131" y="229"/>
                      <a:pt x="131" y="227"/>
                      <a:pt x="131" y="225"/>
                    </a:cubicBezTo>
                    <a:cubicBezTo>
                      <a:pt x="130" y="218"/>
                      <a:pt x="130" y="218"/>
                      <a:pt x="130" y="218"/>
                    </a:cubicBezTo>
                    <a:cubicBezTo>
                      <a:pt x="130" y="217"/>
                      <a:pt x="130" y="216"/>
                      <a:pt x="127" y="216"/>
                    </a:cubicBezTo>
                    <a:cubicBezTo>
                      <a:pt x="125" y="216"/>
                      <a:pt x="125" y="216"/>
                      <a:pt x="125" y="216"/>
                    </a:cubicBezTo>
                    <a:cubicBezTo>
                      <a:pt x="115" y="216"/>
                      <a:pt x="115" y="216"/>
                      <a:pt x="115" y="216"/>
                    </a:cubicBezTo>
                    <a:cubicBezTo>
                      <a:pt x="104" y="216"/>
                      <a:pt x="104" y="216"/>
                      <a:pt x="104" y="219"/>
                    </a:cubicBezTo>
                    <a:cubicBezTo>
                      <a:pt x="104" y="398"/>
                      <a:pt x="104" y="398"/>
                      <a:pt x="104" y="398"/>
                    </a:cubicBezTo>
                    <a:cubicBezTo>
                      <a:pt x="104" y="412"/>
                      <a:pt x="91" y="426"/>
                      <a:pt x="77" y="426"/>
                    </a:cubicBezTo>
                    <a:close/>
                  </a:path>
                </a:pathLst>
              </a:custGeom>
              <a:solidFill>
                <a:srgbClr val="07C1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Oval 77">
                <a:extLst>
                  <a:ext uri="{FF2B5EF4-FFF2-40B4-BE49-F238E27FC236}">
                    <a16:creationId xmlns:a16="http://schemas.microsoft.com/office/drawing/2014/main" id="{13142957-7998-4839-A630-C66EA6281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857" y="1746484"/>
                <a:ext cx="890879" cy="892651"/>
              </a:xfrm>
              <a:prstGeom prst="ellipse">
                <a:avLst/>
              </a:prstGeom>
              <a:solidFill>
                <a:srgbClr val="07C1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78">
                <a:extLst>
                  <a:ext uri="{FF2B5EF4-FFF2-40B4-BE49-F238E27FC236}">
                    <a16:creationId xmlns:a16="http://schemas.microsoft.com/office/drawing/2014/main" id="{FD81E647-5B22-427C-A53B-767F672A0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830" y="2798537"/>
                <a:ext cx="260356" cy="1275215"/>
              </a:xfrm>
              <a:custGeom>
                <a:avLst/>
                <a:gdLst>
                  <a:gd name="T0" fmla="*/ 36 w 36"/>
                  <a:gd name="T1" fmla="*/ 18 h 176"/>
                  <a:gd name="T2" fmla="*/ 18 w 36"/>
                  <a:gd name="T3" fmla="*/ 0 h 176"/>
                  <a:gd name="T4" fmla="*/ 0 w 36"/>
                  <a:gd name="T5" fmla="*/ 18 h 176"/>
                  <a:gd name="T6" fmla="*/ 8 w 36"/>
                  <a:gd name="T7" fmla="*/ 34 h 176"/>
                  <a:gd name="T8" fmla="*/ 1 w 36"/>
                  <a:gd name="T9" fmla="*/ 137 h 176"/>
                  <a:gd name="T10" fmla="*/ 1 w 36"/>
                  <a:gd name="T11" fmla="*/ 138 h 176"/>
                  <a:gd name="T12" fmla="*/ 14 w 36"/>
                  <a:gd name="T13" fmla="*/ 174 h 176"/>
                  <a:gd name="T14" fmla="*/ 16 w 36"/>
                  <a:gd name="T15" fmla="*/ 176 h 176"/>
                  <a:gd name="T16" fmla="*/ 19 w 36"/>
                  <a:gd name="T17" fmla="*/ 174 h 176"/>
                  <a:gd name="T18" fmla="*/ 32 w 36"/>
                  <a:gd name="T19" fmla="*/ 139 h 176"/>
                  <a:gd name="T20" fmla="*/ 32 w 36"/>
                  <a:gd name="T21" fmla="*/ 138 h 176"/>
                  <a:gd name="T22" fmla="*/ 26 w 36"/>
                  <a:gd name="T23" fmla="*/ 34 h 176"/>
                  <a:gd name="T24" fmla="*/ 36 w 36"/>
                  <a:gd name="T25" fmla="*/ 1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176">
                    <a:moveTo>
                      <a:pt x="36" y="18"/>
                    </a:moveTo>
                    <a:cubicBezTo>
                      <a:pt x="36" y="8"/>
                      <a:pt x="2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5"/>
                      <a:pt x="3" y="30"/>
                      <a:pt x="8" y="34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1" y="137"/>
                      <a:pt x="1" y="138"/>
                      <a:pt x="1" y="138"/>
                    </a:cubicBezTo>
                    <a:cubicBezTo>
                      <a:pt x="14" y="174"/>
                      <a:pt x="14" y="174"/>
                      <a:pt x="14" y="174"/>
                    </a:cubicBezTo>
                    <a:cubicBezTo>
                      <a:pt x="14" y="175"/>
                      <a:pt x="15" y="176"/>
                      <a:pt x="16" y="176"/>
                    </a:cubicBezTo>
                    <a:cubicBezTo>
                      <a:pt x="17" y="176"/>
                      <a:pt x="18" y="175"/>
                      <a:pt x="19" y="174"/>
                    </a:cubicBezTo>
                    <a:cubicBezTo>
                      <a:pt x="32" y="139"/>
                      <a:pt x="32" y="139"/>
                      <a:pt x="32" y="139"/>
                    </a:cubicBezTo>
                    <a:cubicBezTo>
                      <a:pt x="32" y="139"/>
                      <a:pt x="32" y="139"/>
                      <a:pt x="32" y="138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32" y="31"/>
                      <a:pt x="36" y="25"/>
                      <a:pt x="3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9" name="文本框 67">
              <a:extLst>
                <a:ext uri="{FF2B5EF4-FFF2-40B4-BE49-F238E27FC236}">
                  <a16:creationId xmlns:a16="http://schemas.microsoft.com/office/drawing/2014/main" id="{83E0638C-22BF-463E-A5D6-2B2DC66261F2}"/>
                </a:ext>
              </a:extLst>
            </p:cNvPr>
            <p:cNvSpPr txBox="1"/>
            <p:nvPr/>
          </p:nvSpPr>
          <p:spPr>
            <a:xfrm>
              <a:off x="4326275" y="1943526"/>
              <a:ext cx="1111217" cy="682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61%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文本框 68">
              <a:extLst>
                <a:ext uri="{FF2B5EF4-FFF2-40B4-BE49-F238E27FC236}">
                  <a16:creationId xmlns:a16="http://schemas.microsoft.com/office/drawing/2014/main" id="{63A1B2A2-D6EC-473A-8F5B-F410CAC5AE82}"/>
                </a:ext>
              </a:extLst>
            </p:cNvPr>
            <p:cNvSpPr txBox="1"/>
            <p:nvPr/>
          </p:nvSpPr>
          <p:spPr>
            <a:xfrm>
              <a:off x="5406830" y="2206021"/>
              <a:ext cx="1218767" cy="682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33%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文本框 69">
              <a:extLst>
                <a:ext uri="{FF2B5EF4-FFF2-40B4-BE49-F238E27FC236}">
                  <a16:creationId xmlns:a16="http://schemas.microsoft.com/office/drawing/2014/main" id="{DAEA17CE-9241-4ECA-8FF7-20294992DE5B}"/>
                </a:ext>
              </a:extLst>
            </p:cNvPr>
            <p:cNvSpPr txBox="1"/>
            <p:nvPr/>
          </p:nvSpPr>
          <p:spPr>
            <a:xfrm>
              <a:off x="6439060" y="2408184"/>
              <a:ext cx="835786" cy="682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altLang="zh-CN" sz="3200" dirty="0" smtClean="0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6%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89" name="组合 95">
              <a:extLst>
                <a:ext uri="{FF2B5EF4-FFF2-40B4-BE49-F238E27FC236}">
                  <a16:creationId xmlns:a16="http://schemas.microsoft.com/office/drawing/2014/main" id="{85885CC4-A71E-405A-89C7-F760643B8B38}"/>
                </a:ext>
              </a:extLst>
            </p:cNvPr>
            <p:cNvGrpSpPr/>
            <p:nvPr/>
          </p:nvGrpSpPr>
          <p:grpSpPr>
            <a:xfrm>
              <a:off x="590752" y="2441733"/>
              <a:ext cx="3917723" cy="624124"/>
              <a:chOff x="1237063" y="1726738"/>
              <a:chExt cx="3676058" cy="534639"/>
            </a:xfrm>
          </p:grpSpPr>
          <p:sp>
            <p:nvSpPr>
              <p:cNvPr id="202" name="文本框 2">
                <a:extLst>
                  <a:ext uri="{FF2B5EF4-FFF2-40B4-BE49-F238E27FC236}">
                    <a16:creationId xmlns:a16="http://schemas.microsoft.com/office/drawing/2014/main" id="{232F054B-54FE-4989-B83B-15CACA348550}"/>
                  </a:ext>
                </a:extLst>
              </p:cNvPr>
              <p:cNvSpPr txBox="1"/>
              <p:nvPr/>
            </p:nvSpPr>
            <p:spPr>
              <a:xfrm>
                <a:off x="1556823" y="1726738"/>
                <a:ext cx="3356298" cy="527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err="1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bas Neue"/>
                    <a:ea typeface="Bebas Neue"/>
                    <a:cs typeface="Bebas Neue"/>
                    <a:sym typeface="Bebas Neue"/>
                  </a:rPr>
                  <a:t>повністю</a:t>
                </a:r>
                <a:r>
                  <a:rPr lang="en-US" sz="2000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bas Neue"/>
                    <a:ea typeface="Bebas Neue"/>
                    <a:cs typeface="Bebas Neue"/>
                    <a:sym typeface="Bebas Neue"/>
                  </a:rPr>
                  <a:t> </a:t>
                </a:r>
                <a:r>
                  <a:rPr lang="ru-RU" sz="2000" dirty="0" err="1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bas Neue"/>
                    <a:ea typeface="Bebas Neue"/>
                    <a:cs typeface="Bebas Neue"/>
                    <a:sym typeface="Bebas Neue"/>
                  </a:rPr>
                  <a:t>задоволений</a:t>
                </a:r>
                <a:r>
                  <a:rPr lang="ru-RU" altLang="zh-CN" sz="2000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bas Neue"/>
                    <a:ea typeface="微软雅黑" pitchFamily="34" charset="-122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  <p:cxnSp>
            <p:nvCxnSpPr>
              <p:cNvPr id="203" name="直接连接符 5">
                <a:extLst>
                  <a:ext uri="{FF2B5EF4-FFF2-40B4-BE49-F238E27FC236}">
                    <a16:creationId xmlns:a16="http://schemas.microsoft.com/office/drawing/2014/main" id="{FB11E476-F683-4680-8776-AE6831DA84AB}"/>
                  </a:ext>
                </a:extLst>
              </p:cNvPr>
              <p:cNvCxnSpPr/>
              <p:nvPr/>
            </p:nvCxnSpPr>
            <p:spPr>
              <a:xfrm>
                <a:off x="1669635" y="2207919"/>
                <a:ext cx="235878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54">
                <a:extLst>
                  <a:ext uri="{FF2B5EF4-FFF2-40B4-BE49-F238E27FC236}">
                    <a16:creationId xmlns:a16="http://schemas.microsoft.com/office/drawing/2014/main" id="{ED02786D-A195-4942-923B-DF2DEA35613B}"/>
                  </a:ext>
                </a:extLst>
              </p:cNvPr>
              <p:cNvCxnSpPr/>
              <p:nvPr/>
            </p:nvCxnSpPr>
            <p:spPr>
              <a:xfrm>
                <a:off x="1669635" y="2261377"/>
                <a:ext cx="81752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Freeform 255">
                <a:extLst>
                  <a:ext uri="{FF2B5EF4-FFF2-40B4-BE49-F238E27FC236}">
                    <a16:creationId xmlns:a16="http://schemas.microsoft.com/office/drawing/2014/main" id="{24DFF40B-2AA0-4DE7-846B-416DA907A3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7063" y="1817206"/>
                <a:ext cx="319760" cy="224831"/>
              </a:xfrm>
              <a:custGeom>
                <a:avLst/>
                <a:gdLst>
                  <a:gd name="T0" fmla="*/ 54 w 54"/>
                  <a:gd name="T1" fmla="*/ 27 h 38"/>
                  <a:gd name="T2" fmla="*/ 44 w 54"/>
                  <a:gd name="T3" fmla="*/ 38 h 38"/>
                  <a:gd name="T4" fmla="*/ 43 w 54"/>
                  <a:gd name="T5" fmla="*/ 38 h 38"/>
                  <a:gd name="T6" fmla="*/ 11 w 54"/>
                  <a:gd name="T7" fmla="*/ 38 h 38"/>
                  <a:gd name="T8" fmla="*/ 11 w 54"/>
                  <a:gd name="T9" fmla="*/ 38 h 38"/>
                  <a:gd name="T10" fmla="*/ 11 w 54"/>
                  <a:gd name="T11" fmla="*/ 38 h 38"/>
                  <a:gd name="T12" fmla="*/ 10 w 54"/>
                  <a:gd name="T13" fmla="*/ 38 h 38"/>
                  <a:gd name="T14" fmla="*/ 0 w 54"/>
                  <a:gd name="T15" fmla="*/ 27 h 38"/>
                  <a:gd name="T16" fmla="*/ 5 w 54"/>
                  <a:gd name="T17" fmla="*/ 18 h 38"/>
                  <a:gd name="T18" fmla="*/ 5 w 54"/>
                  <a:gd name="T19" fmla="*/ 16 h 38"/>
                  <a:gd name="T20" fmla="*/ 12 w 54"/>
                  <a:gd name="T21" fmla="*/ 8 h 38"/>
                  <a:gd name="T22" fmla="*/ 17 w 54"/>
                  <a:gd name="T23" fmla="*/ 10 h 38"/>
                  <a:gd name="T24" fmla="*/ 31 w 54"/>
                  <a:gd name="T25" fmla="*/ 0 h 38"/>
                  <a:gd name="T26" fmla="*/ 48 w 54"/>
                  <a:gd name="T27" fmla="*/ 17 h 38"/>
                  <a:gd name="T28" fmla="*/ 48 w 54"/>
                  <a:gd name="T29" fmla="*/ 18 h 38"/>
                  <a:gd name="T30" fmla="*/ 54 w 54"/>
                  <a:gd name="T31" fmla="*/ 27 h 38"/>
                  <a:gd name="T32" fmla="*/ 20 w 54"/>
                  <a:gd name="T33" fmla="*/ 32 h 38"/>
                  <a:gd name="T34" fmla="*/ 26 w 54"/>
                  <a:gd name="T35" fmla="*/ 29 h 38"/>
                  <a:gd name="T36" fmla="*/ 24 w 54"/>
                  <a:gd name="T37" fmla="*/ 26 h 38"/>
                  <a:gd name="T38" fmla="*/ 20 w 54"/>
                  <a:gd name="T39" fmla="*/ 28 h 38"/>
                  <a:gd name="T40" fmla="*/ 16 w 54"/>
                  <a:gd name="T41" fmla="*/ 25 h 38"/>
                  <a:gd name="T42" fmla="*/ 20 w 54"/>
                  <a:gd name="T43" fmla="*/ 21 h 38"/>
                  <a:gd name="T44" fmla="*/ 36 w 54"/>
                  <a:gd name="T45" fmla="*/ 32 h 38"/>
                  <a:gd name="T46" fmla="*/ 43 w 54"/>
                  <a:gd name="T47" fmla="*/ 25 h 38"/>
                  <a:gd name="T48" fmla="*/ 36 w 54"/>
                  <a:gd name="T49" fmla="*/ 18 h 38"/>
                  <a:gd name="T50" fmla="*/ 29 w 54"/>
                  <a:gd name="T51" fmla="*/ 20 h 38"/>
                  <a:gd name="T52" fmla="*/ 32 w 54"/>
                  <a:gd name="T53" fmla="*/ 23 h 38"/>
                  <a:gd name="T54" fmla="*/ 35 w 54"/>
                  <a:gd name="T55" fmla="*/ 21 h 38"/>
                  <a:gd name="T56" fmla="*/ 39 w 54"/>
                  <a:gd name="T57" fmla="*/ 25 h 38"/>
                  <a:gd name="T58" fmla="*/ 35 w 54"/>
                  <a:gd name="T59" fmla="*/ 28 h 38"/>
                  <a:gd name="T60" fmla="*/ 20 w 54"/>
                  <a:gd name="T61" fmla="*/ 18 h 38"/>
                  <a:gd name="T62" fmla="*/ 12 w 54"/>
                  <a:gd name="T63" fmla="*/ 25 h 38"/>
                  <a:gd name="T64" fmla="*/ 20 w 54"/>
                  <a:gd name="T65" fmla="*/ 3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38">
                    <a:moveTo>
                      <a:pt x="54" y="27"/>
                    </a:moveTo>
                    <a:cubicBezTo>
                      <a:pt x="54" y="33"/>
                      <a:pt x="50" y="38"/>
                      <a:pt x="44" y="38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4" y="38"/>
                      <a:pt x="0" y="33"/>
                      <a:pt x="0" y="27"/>
                    </a:cubicBezTo>
                    <a:cubicBezTo>
                      <a:pt x="0" y="23"/>
                      <a:pt x="2" y="20"/>
                      <a:pt x="5" y="18"/>
                    </a:cubicBezTo>
                    <a:cubicBezTo>
                      <a:pt x="5" y="17"/>
                      <a:pt x="5" y="16"/>
                      <a:pt x="5" y="16"/>
                    </a:cubicBezTo>
                    <a:cubicBezTo>
                      <a:pt x="5" y="11"/>
                      <a:pt x="8" y="8"/>
                      <a:pt x="12" y="8"/>
                    </a:cubicBezTo>
                    <a:cubicBezTo>
                      <a:pt x="14" y="8"/>
                      <a:pt x="15" y="9"/>
                      <a:pt x="17" y="10"/>
                    </a:cubicBezTo>
                    <a:cubicBezTo>
                      <a:pt x="19" y="4"/>
                      <a:pt x="25" y="0"/>
                      <a:pt x="31" y="0"/>
                    </a:cubicBezTo>
                    <a:cubicBezTo>
                      <a:pt x="40" y="0"/>
                      <a:pt x="48" y="8"/>
                      <a:pt x="48" y="17"/>
                    </a:cubicBezTo>
                    <a:cubicBezTo>
                      <a:pt x="48" y="17"/>
                      <a:pt x="48" y="17"/>
                      <a:pt x="48" y="18"/>
                    </a:cubicBezTo>
                    <a:cubicBezTo>
                      <a:pt x="52" y="19"/>
                      <a:pt x="54" y="23"/>
                      <a:pt x="54" y="27"/>
                    </a:cubicBezTo>
                    <a:close/>
                    <a:moveTo>
                      <a:pt x="20" y="32"/>
                    </a:moveTo>
                    <a:cubicBezTo>
                      <a:pt x="23" y="32"/>
                      <a:pt x="24" y="31"/>
                      <a:pt x="26" y="29"/>
                    </a:cubicBezTo>
                    <a:cubicBezTo>
                      <a:pt x="26" y="28"/>
                      <a:pt x="25" y="27"/>
                      <a:pt x="24" y="26"/>
                    </a:cubicBezTo>
                    <a:cubicBezTo>
                      <a:pt x="23" y="27"/>
                      <a:pt x="22" y="28"/>
                      <a:pt x="20" y="28"/>
                    </a:cubicBezTo>
                    <a:cubicBezTo>
                      <a:pt x="18" y="28"/>
                      <a:pt x="16" y="27"/>
                      <a:pt x="16" y="25"/>
                    </a:cubicBezTo>
                    <a:cubicBezTo>
                      <a:pt x="16" y="23"/>
                      <a:pt x="18" y="21"/>
                      <a:pt x="20" y="21"/>
                    </a:cubicBezTo>
                    <a:cubicBezTo>
                      <a:pt x="26" y="21"/>
                      <a:pt x="27" y="32"/>
                      <a:pt x="36" y="32"/>
                    </a:cubicBezTo>
                    <a:cubicBezTo>
                      <a:pt x="40" y="32"/>
                      <a:pt x="43" y="29"/>
                      <a:pt x="43" y="25"/>
                    </a:cubicBezTo>
                    <a:cubicBezTo>
                      <a:pt x="43" y="20"/>
                      <a:pt x="40" y="18"/>
                      <a:pt x="36" y="18"/>
                    </a:cubicBezTo>
                    <a:cubicBezTo>
                      <a:pt x="33" y="18"/>
                      <a:pt x="31" y="18"/>
                      <a:pt x="29" y="20"/>
                    </a:cubicBezTo>
                    <a:cubicBezTo>
                      <a:pt x="30" y="21"/>
                      <a:pt x="31" y="22"/>
                      <a:pt x="32" y="23"/>
                    </a:cubicBezTo>
                    <a:cubicBezTo>
                      <a:pt x="33" y="22"/>
                      <a:pt x="34" y="21"/>
                      <a:pt x="35" y="21"/>
                    </a:cubicBezTo>
                    <a:cubicBezTo>
                      <a:pt x="37" y="21"/>
                      <a:pt x="39" y="23"/>
                      <a:pt x="39" y="25"/>
                    </a:cubicBezTo>
                    <a:cubicBezTo>
                      <a:pt x="39" y="27"/>
                      <a:pt x="37" y="28"/>
                      <a:pt x="35" y="28"/>
                    </a:cubicBezTo>
                    <a:cubicBezTo>
                      <a:pt x="30" y="28"/>
                      <a:pt x="28" y="18"/>
                      <a:pt x="20" y="18"/>
                    </a:cubicBezTo>
                    <a:cubicBezTo>
                      <a:pt x="16" y="18"/>
                      <a:pt x="12" y="20"/>
                      <a:pt x="12" y="25"/>
                    </a:cubicBezTo>
                    <a:cubicBezTo>
                      <a:pt x="12" y="29"/>
                      <a:pt x="16" y="32"/>
                      <a:pt x="20" y="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0" name="Group 48">
              <a:extLst>
                <a:ext uri="{FF2B5EF4-FFF2-40B4-BE49-F238E27FC236}">
                  <a16:creationId xmlns:a16="http://schemas.microsoft.com/office/drawing/2014/main" id="{AF8306E0-D9D1-49AF-B4B5-FDCBF17003B2}"/>
                </a:ext>
              </a:extLst>
            </p:cNvPr>
            <p:cNvGrpSpPr/>
            <p:nvPr/>
          </p:nvGrpSpPr>
          <p:grpSpPr>
            <a:xfrm>
              <a:off x="7974949" y="4514827"/>
              <a:ext cx="3981820" cy="631973"/>
              <a:chOff x="7042097" y="3532501"/>
              <a:chExt cx="3736199" cy="541363"/>
            </a:xfrm>
          </p:grpSpPr>
          <p:sp>
            <p:nvSpPr>
              <p:cNvPr id="197" name="Freeform 143">
                <a:extLst>
                  <a:ext uri="{FF2B5EF4-FFF2-40B4-BE49-F238E27FC236}">
                    <a16:creationId xmlns:a16="http://schemas.microsoft.com/office/drawing/2014/main" id="{D99EC7BF-E148-4F4D-A924-E278F00C24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42097" y="3602545"/>
                <a:ext cx="326099" cy="211678"/>
              </a:xfrm>
              <a:custGeom>
                <a:avLst/>
                <a:gdLst>
                  <a:gd name="T0" fmla="*/ 47 w 48"/>
                  <a:gd name="T1" fmla="*/ 17 h 31"/>
                  <a:gd name="T2" fmla="*/ 24 w 48"/>
                  <a:gd name="T3" fmla="*/ 31 h 31"/>
                  <a:gd name="T4" fmla="*/ 0 w 48"/>
                  <a:gd name="T5" fmla="*/ 17 h 31"/>
                  <a:gd name="T6" fmla="*/ 0 w 48"/>
                  <a:gd name="T7" fmla="*/ 15 h 31"/>
                  <a:gd name="T8" fmla="*/ 0 w 48"/>
                  <a:gd name="T9" fmla="*/ 14 h 31"/>
                  <a:gd name="T10" fmla="*/ 24 w 48"/>
                  <a:gd name="T11" fmla="*/ 0 h 31"/>
                  <a:gd name="T12" fmla="*/ 47 w 48"/>
                  <a:gd name="T13" fmla="*/ 14 h 31"/>
                  <a:gd name="T14" fmla="*/ 48 w 48"/>
                  <a:gd name="T15" fmla="*/ 15 h 31"/>
                  <a:gd name="T16" fmla="*/ 47 w 48"/>
                  <a:gd name="T17" fmla="*/ 17 h 31"/>
                  <a:gd name="T18" fmla="*/ 34 w 48"/>
                  <a:gd name="T19" fmla="*/ 6 h 31"/>
                  <a:gd name="T20" fmla="*/ 36 w 48"/>
                  <a:gd name="T21" fmla="*/ 12 h 31"/>
                  <a:gd name="T22" fmla="*/ 24 w 48"/>
                  <a:gd name="T23" fmla="*/ 24 h 31"/>
                  <a:gd name="T24" fmla="*/ 12 w 48"/>
                  <a:gd name="T25" fmla="*/ 12 h 31"/>
                  <a:gd name="T26" fmla="*/ 13 w 48"/>
                  <a:gd name="T27" fmla="*/ 6 h 31"/>
                  <a:gd name="T28" fmla="*/ 3 w 48"/>
                  <a:gd name="T29" fmla="*/ 15 h 31"/>
                  <a:gd name="T30" fmla="*/ 24 w 48"/>
                  <a:gd name="T31" fmla="*/ 27 h 31"/>
                  <a:gd name="T32" fmla="*/ 44 w 48"/>
                  <a:gd name="T33" fmla="*/ 15 h 31"/>
                  <a:gd name="T34" fmla="*/ 34 w 48"/>
                  <a:gd name="T35" fmla="*/ 6 h 31"/>
                  <a:gd name="T36" fmla="*/ 24 w 48"/>
                  <a:gd name="T37" fmla="*/ 4 h 31"/>
                  <a:gd name="T38" fmla="*/ 15 w 48"/>
                  <a:gd name="T39" fmla="*/ 12 h 31"/>
                  <a:gd name="T40" fmla="*/ 17 w 48"/>
                  <a:gd name="T41" fmla="*/ 13 h 31"/>
                  <a:gd name="T42" fmla="*/ 18 w 48"/>
                  <a:gd name="T43" fmla="*/ 12 h 31"/>
                  <a:gd name="T44" fmla="*/ 24 w 48"/>
                  <a:gd name="T45" fmla="*/ 6 h 31"/>
                  <a:gd name="T46" fmla="*/ 25 w 48"/>
                  <a:gd name="T47" fmla="*/ 5 h 31"/>
                  <a:gd name="T48" fmla="*/ 24 w 48"/>
                  <a:gd name="T49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8" h="31">
                    <a:moveTo>
                      <a:pt x="47" y="17"/>
                    </a:moveTo>
                    <a:cubicBezTo>
                      <a:pt x="42" y="25"/>
                      <a:pt x="33" y="31"/>
                      <a:pt x="24" y="31"/>
                    </a:cubicBezTo>
                    <a:cubicBezTo>
                      <a:pt x="14" y="31"/>
                      <a:pt x="5" y="25"/>
                      <a:pt x="0" y="17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5" y="5"/>
                      <a:pt x="14" y="0"/>
                      <a:pt x="24" y="0"/>
                    </a:cubicBezTo>
                    <a:cubicBezTo>
                      <a:pt x="33" y="0"/>
                      <a:pt x="42" y="5"/>
                      <a:pt x="47" y="14"/>
                    </a:cubicBezTo>
                    <a:cubicBezTo>
                      <a:pt x="47" y="14"/>
                      <a:pt x="48" y="15"/>
                      <a:pt x="48" y="15"/>
                    </a:cubicBezTo>
                    <a:cubicBezTo>
                      <a:pt x="48" y="16"/>
                      <a:pt x="47" y="17"/>
                      <a:pt x="47" y="17"/>
                    </a:cubicBezTo>
                    <a:close/>
                    <a:moveTo>
                      <a:pt x="34" y="6"/>
                    </a:moveTo>
                    <a:cubicBezTo>
                      <a:pt x="35" y="8"/>
                      <a:pt x="36" y="10"/>
                      <a:pt x="36" y="12"/>
                    </a:cubicBezTo>
                    <a:cubicBezTo>
                      <a:pt x="36" y="19"/>
                      <a:pt x="30" y="24"/>
                      <a:pt x="24" y="24"/>
                    </a:cubicBezTo>
                    <a:cubicBezTo>
                      <a:pt x="17" y="24"/>
                      <a:pt x="12" y="19"/>
                      <a:pt x="12" y="12"/>
                    </a:cubicBezTo>
                    <a:cubicBezTo>
                      <a:pt x="12" y="10"/>
                      <a:pt x="12" y="8"/>
                      <a:pt x="13" y="6"/>
                    </a:cubicBezTo>
                    <a:cubicBezTo>
                      <a:pt x="9" y="8"/>
                      <a:pt x="6" y="11"/>
                      <a:pt x="3" y="15"/>
                    </a:cubicBezTo>
                    <a:cubicBezTo>
                      <a:pt x="8" y="22"/>
                      <a:pt x="15" y="27"/>
                      <a:pt x="24" y="27"/>
                    </a:cubicBezTo>
                    <a:cubicBezTo>
                      <a:pt x="32" y="27"/>
                      <a:pt x="40" y="22"/>
                      <a:pt x="44" y="15"/>
                    </a:cubicBezTo>
                    <a:cubicBezTo>
                      <a:pt x="42" y="11"/>
                      <a:pt x="38" y="8"/>
                      <a:pt x="34" y="6"/>
                    </a:cubicBezTo>
                    <a:close/>
                    <a:moveTo>
                      <a:pt x="24" y="4"/>
                    </a:moveTo>
                    <a:cubicBezTo>
                      <a:pt x="19" y="4"/>
                      <a:pt x="15" y="7"/>
                      <a:pt x="15" y="12"/>
                    </a:cubicBezTo>
                    <a:cubicBezTo>
                      <a:pt x="15" y="13"/>
                      <a:pt x="16" y="13"/>
                      <a:pt x="17" y="13"/>
                    </a:cubicBezTo>
                    <a:cubicBezTo>
                      <a:pt x="17" y="13"/>
                      <a:pt x="18" y="13"/>
                      <a:pt x="18" y="12"/>
                    </a:cubicBezTo>
                    <a:cubicBezTo>
                      <a:pt x="18" y="9"/>
                      <a:pt x="21" y="6"/>
                      <a:pt x="24" y="6"/>
                    </a:cubicBezTo>
                    <a:cubicBezTo>
                      <a:pt x="24" y="6"/>
                      <a:pt x="25" y="6"/>
                      <a:pt x="25" y="5"/>
                    </a:cubicBezTo>
                    <a:cubicBezTo>
                      <a:pt x="25" y="4"/>
                      <a:pt x="24" y="4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8" name="组合 95">
                <a:extLst>
                  <a:ext uri="{FF2B5EF4-FFF2-40B4-BE49-F238E27FC236}">
                    <a16:creationId xmlns:a16="http://schemas.microsoft.com/office/drawing/2014/main" id="{23E7ACE1-EDF4-4C2B-B21A-F21933A491C7}"/>
                  </a:ext>
                </a:extLst>
              </p:cNvPr>
              <p:cNvGrpSpPr/>
              <p:nvPr/>
            </p:nvGrpSpPr>
            <p:grpSpPr>
              <a:xfrm>
                <a:off x="7421997" y="3532501"/>
                <a:ext cx="3356299" cy="541363"/>
                <a:chOff x="7824494" y="785410"/>
                <a:chExt cx="3356299" cy="541363"/>
              </a:xfrm>
            </p:grpSpPr>
            <p:sp>
              <p:nvSpPr>
                <p:cNvPr id="199" name="文本框 2">
                  <a:extLst>
                    <a:ext uri="{FF2B5EF4-FFF2-40B4-BE49-F238E27FC236}">
                      <a16:creationId xmlns:a16="http://schemas.microsoft.com/office/drawing/2014/main" id="{9DE7816A-E155-4C56-80C0-F9D9199A23B7}"/>
                    </a:ext>
                  </a:extLst>
                </p:cNvPr>
                <p:cNvSpPr txBox="1"/>
                <p:nvPr/>
              </p:nvSpPr>
              <p:spPr>
                <a:xfrm>
                  <a:off x="7824494" y="785410"/>
                  <a:ext cx="3356299" cy="527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 err="1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нейтральнийральний</a:t>
                  </a:r>
                  <a:endParaRPr lang="ru-RU" sz="20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  <a:latin typeface="Bebas Neue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cxnSp>
              <p:nvCxnSpPr>
                <p:cNvPr id="200" name="直接连接符 5">
                  <a:extLst>
                    <a:ext uri="{FF2B5EF4-FFF2-40B4-BE49-F238E27FC236}">
                      <a16:creationId xmlns:a16="http://schemas.microsoft.com/office/drawing/2014/main" id="{3F0869E0-AC18-4AD0-9928-B4152FBEB067}"/>
                    </a:ext>
                  </a:extLst>
                </p:cNvPr>
                <p:cNvCxnSpPr/>
                <p:nvPr/>
              </p:nvCxnSpPr>
              <p:spPr>
                <a:xfrm>
                  <a:off x="7824494" y="1227634"/>
                  <a:ext cx="235878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54">
                  <a:extLst>
                    <a:ext uri="{FF2B5EF4-FFF2-40B4-BE49-F238E27FC236}">
                      <a16:creationId xmlns:a16="http://schemas.microsoft.com/office/drawing/2014/main" id="{BBA738AA-4631-4859-9AA8-7DC6A4DD2B4E}"/>
                    </a:ext>
                  </a:extLst>
                </p:cNvPr>
                <p:cNvCxnSpPr/>
                <p:nvPr/>
              </p:nvCxnSpPr>
              <p:spPr>
                <a:xfrm>
                  <a:off x="7900340" y="1326773"/>
                  <a:ext cx="817523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1" name="Group 55">
              <a:extLst>
                <a:ext uri="{FF2B5EF4-FFF2-40B4-BE49-F238E27FC236}">
                  <a16:creationId xmlns:a16="http://schemas.microsoft.com/office/drawing/2014/main" id="{9D61DB1C-A102-4DBC-84BD-F7499D3A4991}"/>
                </a:ext>
              </a:extLst>
            </p:cNvPr>
            <p:cNvGrpSpPr/>
            <p:nvPr/>
          </p:nvGrpSpPr>
          <p:grpSpPr>
            <a:xfrm>
              <a:off x="7974948" y="3135596"/>
              <a:ext cx="3895332" cy="615553"/>
              <a:chOff x="8142426" y="1437200"/>
              <a:chExt cx="3655047" cy="527296"/>
            </a:xfrm>
          </p:grpSpPr>
          <p:sp>
            <p:nvSpPr>
              <p:cNvPr id="192" name="Freeform 163">
                <a:extLst>
                  <a:ext uri="{FF2B5EF4-FFF2-40B4-BE49-F238E27FC236}">
                    <a16:creationId xmlns:a16="http://schemas.microsoft.com/office/drawing/2014/main" id="{EC6CE1A2-7321-424A-B982-0BC7E4C83A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2426" y="1527919"/>
                <a:ext cx="298748" cy="230613"/>
              </a:xfrm>
              <a:custGeom>
                <a:avLst/>
                <a:gdLst>
                  <a:gd name="T0" fmla="*/ 38 w 48"/>
                  <a:gd name="T1" fmla="*/ 30 h 37"/>
                  <a:gd name="T2" fmla="*/ 30 w 48"/>
                  <a:gd name="T3" fmla="*/ 37 h 37"/>
                  <a:gd name="T4" fmla="*/ 8 w 48"/>
                  <a:gd name="T5" fmla="*/ 37 h 37"/>
                  <a:gd name="T6" fmla="*/ 0 w 48"/>
                  <a:gd name="T7" fmla="*/ 30 h 37"/>
                  <a:gd name="T8" fmla="*/ 0 w 48"/>
                  <a:gd name="T9" fmla="*/ 7 h 37"/>
                  <a:gd name="T10" fmla="*/ 8 w 48"/>
                  <a:gd name="T11" fmla="*/ 0 h 37"/>
                  <a:gd name="T12" fmla="*/ 30 w 48"/>
                  <a:gd name="T13" fmla="*/ 0 h 37"/>
                  <a:gd name="T14" fmla="*/ 33 w 48"/>
                  <a:gd name="T15" fmla="*/ 0 h 37"/>
                  <a:gd name="T16" fmla="*/ 34 w 48"/>
                  <a:gd name="T17" fmla="*/ 1 h 37"/>
                  <a:gd name="T18" fmla="*/ 34 w 48"/>
                  <a:gd name="T19" fmla="*/ 2 h 37"/>
                  <a:gd name="T20" fmla="*/ 32 w 48"/>
                  <a:gd name="T21" fmla="*/ 3 h 37"/>
                  <a:gd name="T22" fmla="*/ 31 w 48"/>
                  <a:gd name="T23" fmla="*/ 3 h 37"/>
                  <a:gd name="T24" fmla="*/ 30 w 48"/>
                  <a:gd name="T25" fmla="*/ 3 h 37"/>
                  <a:gd name="T26" fmla="*/ 8 w 48"/>
                  <a:gd name="T27" fmla="*/ 3 h 37"/>
                  <a:gd name="T28" fmla="*/ 4 w 48"/>
                  <a:gd name="T29" fmla="*/ 7 h 37"/>
                  <a:gd name="T30" fmla="*/ 4 w 48"/>
                  <a:gd name="T31" fmla="*/ 30 h 37"/>
                  <a:gd name="T32" fmla="*/ 8 w 48"/>
                  <a:gd name="T33" fmla="*/ 34 h 37"/>
                  <a:gd name="T34" fmla="*/ 30 w 48"/>
                  <a:gd name="T35" fmla="*/ 34 h 37"/>
                  <a:gd name="T36" fmla="*/ 34 w 48"/>
                  <a:gd name="T37" fmla="*/ 30 h 37"/>
                  <a:gd name="T38" fmla="*/ 34 w 48"/>
                  <a:gd name="T39" fmla="*/ 26 h 37"/>
                  <a:gd name="T40" fmla="*/ 35 w 48"/>
                  <a:gd name="T41" fmla="*/ 26 h 37"/>
                  <a:gd name="T42" fmla="*/ 36 w 48"/>
                  <a:gd name="T43" fmla="*/ 24 h 37"/>
                  <a:gd name="T44" fmla="*/ 37 w 48"/>
                  <a:gd name="T45" fmla="*/ 24 h 37"/>
                  <a:gd name="T46" fmla="*/ 38 w 48"/>
                  <a:gd name="T47" fmla="*/ 25 h 37"/>
                  <a:gd name="T48" fmla="*/ 38 w 48"/>
                  <a:gd name="T49" fmla="*/ 30 h 37"/>
                  <a:gd name="T50" fmla="*/ 43 w 48"/>
                  <a:gd name="T51" fmla="*/ 13 h 37"/>
                  <a:gd name="T52" fmla="*/ 25 w 48"/>
                  <a:gd name="T53" fmla="*/ 31 h 37"/>
                  <a:gd name="T54" fmla="*/ 17 w 48"/>
                  <a:gd name="T55" fmla="*/ 31 h 37"/>
                  <a:gd name="T56" fmla="*/ 17 w 48"/>
                  <a:gd name="T57" fmla="*/ 23 h 37"/>
                  <a:gd name="T58" fmla="*/ 35 w 48"/>
                  <a:gd name="T59" fmla="*/ 5 h 37"/>
                  <a:gd name="T60" fmla="*/ 43 w 48"/>
                  <a:gd name="T61" fmla="*/ 13 h 37"/>
                  <a:gd name="T62" fmla="*/ 27 w 48"/>
                  <a:gd name="T63" fmla="*/ 25 h 37"/>
                  <a:gd name="T64" fmla="*/ 23 w 48"/>
                  <a:gd name="T65" fmla="*/ 21 h 37"/>
                  <a:gd name="T66" fmla="*/ 20 w 48"/>
                  <a:gd name="T67" fmla="*/ 24 h 37"/>
                  <a:gd name="T68" fmla="*/ 20 w 48"/>
                  <a:gd name="T69" fmla="*/ 25 h 37"/>
                  <a:gd name="T70" fmla="*/ 22 w 48"/>
                  <a:gd name="T71" fmla="*/ 25 h 37"/>
                  <a:gd name="T72" fmla="*/ 22 w 48"/>
                  <a:gd name="T73" fmla="*/ 28 h 37"/>
                  <a:gd name="T74" fmla="*/ 24 w 48"/>
                  <a:gd name="T75" fmla="*/ 28 h 37"/>
                  <a:gd name="T76" fmla="*/ 27 w 48"/>
                  <a:gd name="T77" fmla="*/ 25 h 37"/>
                  <a:gd name="T78" fmla="*/ 35 w 48"/>
                  <a:gd name="T79" fmla="*/ 9 h 37"/>
                  <a:gd name="T80" fmla="*/ 25 w 48"/>
                  <a:gd name="T81" fmla="*/ 18 h 37"/>
                  <a:gd name="T82" fmla="*/ 25 w 48"/>
                  <a:gd name="T83" fmla="*/ 19 h 37"/>
                  <a:gd name="T84" fmla="*/ 26 w 48"/>
                  <a:gd name="T85" fmla="*/ 19 h 37"/>
                  <a:gd name="T86" fmla="*/ 36 w 48"/>
                  <a:gd name="T87" fmla="*/ 10 h 37"/>
                  <a:gd name="T88" fmla="*/ 36 w 48"/>
                  <a:gd name="T89" fmla="*/ 9 h 37"/>
                  <a:gd name="T90" fmla="*/ 35 w 48"/>
                  <a:gd name="T91" fmla="*/ 9 h 37"/>
                  <a:gd name="T92" fmla="*/ 45 w 48"/>
                  <a:gd name="T93" fmla="*/ 11 h 37"/>
                  <a:gd name="T94" fmla="*/ 37 w 48"/>
                  <a:gd name="T95" fmla="*/ 3 h 37"/>
                  <a:gd name="T96" fmla="*/ 39 w 48"/>
                  <a:gd name="T97" fmla="*/ 1 h 37"/>
                  <a:gd name="T98" fmla="*/ 43 w 48"/>
                  <a:gd name="T99" fmla="*/ 1 h 37"/>
                  <a:gd name="T100" fmla="*/ 47 w 48"/>
                  <a:gd name="T101" fmla="*/ 5 h 37"/>
                  <a:gd name="T102" fmla="*/ 47 w 48"/>
                  <a:gd name="T103" fmla="*/ 8 h 37"/>
                  <a:gd name="T104" fmla="*/ 45 w 48"/>
                  <a:gd name="T105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37">
                    <a:moveTo>
                      <a:pt x="38" y="30"/>
                    </a:moveTo>
                    <a:cubicBezTo>
                      <a:pt x="38" y="34"/>
                      <a:pt x="34" y="37"/>
                      <a:pt x="30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4" y="37"/>
                      <a:pt x="0" y="34"/>
                      <a:pt x="0" y="3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3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2"/>
                      <a:pt x="34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5"/>
                      <a:pt x="4" y="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8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3" y="34"/>
                      <a:pt x="34" y="32"/>
                      <a:pt x="34" y="30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5" y="26"/>
                      <a:pt x="35" y="26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4"/>
                      <a:pt x="38" y="24"/>
                      <a:pt x="38" y="25"/>
                    </a:cubicBezTo>
                    <a:lnTo>
                      <a:pt x="38" y="30"/>
                    </a:lnTo>
                    <a:close/>
                    <a:moveTo>
                      <a:pt x="43" y="1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35" y="5"/>
                      <a:pt x="35" y="5"/>
                      <a:pt x="35" y="5"/>
                    </a:cubicBezTo>
                    <a:lnTo>
                      <a:pt x="43" y="13"/>
                    </a:lnTo>
                    <a:close/>
                    <a:moveTo>
                      <a:pt x="27" y="25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27" y="25"/>
                    </a:lnTo>
                    <a:close/>
                    <a:moveTo>
                      <a:pt x="35" y="9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5" y="8"/>
                      <a:pt x="35" y="9"/>
                    </a:cubicBezTo>
                    <a:close/>
                    <a:moveTo>
                      <a:pt x="45" y="11"/>
                    </a:moveTo>
                    <a:cubicBezTo>
                      <a:pt x="37" y="3"/>
                      <a:pt x="37" y="3"/>
                      <a:pt x="37" y="3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0" y="0"/>
                      <a:pt x="42" y="0"/>
                      <a:pt x="43" y="1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6"/>
                      <a:pt x="48" y="7"/>
                      <a:pt x="47" y="8"/>
                    </a:cubicBezTo>
                    <a:lnTo>
                      <a:pt x="45" y="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3" name="组合 95">
                <a:extLst>
                  <a:ext uri="{FF2B5EF4-FFF2-40B4-BE49-F238E27FC236}">
                    <a16:creationId xmlns:a16="http://schemas.microsoft.com/office/drawing/2014/main" id="{1E3376C5-BFF2-4F7B-A994-E71123652717}"/>
                  </a:ext>
                </a:extLst>
              </p:cNvPr>
              <p:cNvGrpSpPr/>
              <p:nvPr/>
            </p:nvGrpSpPr>
            <p:grpSpPr>
              <a:xfrm>
                <a:off x="8441174" y="1437200"/>
                <a:ext cx="3356299" cy="527296"/>
                <a:chOff x="972541" y="1043096"/>
                <a:chExt cx="3356299" cy="527296"/>
              </a:xfrm>
            </p:grpSpPr>
            <p:sp>
              <p:nvSpPr>
                <p:cNvPr id="194" name="文本框 2">
                  <a:extLst>
                    <a:ext uri="{FF2B5EF4-FFF2-40B4-BE49-F238E27FC236}">
                      <a16:creationId xmlns:a16="http://schemas.microsoft.com/office/drawing/2014/main" id="{FF0F8299-BE0B-4EC3-9CEB-EA0362F5EDF4}"/>
                    </a:ext>
                  </a:extLst>
                </p:cNvPr>
                <p:cNvSpPr txBox="1"/>
                <p:nvPr/>
              </p:nvSpPr>
              <p:spPr>
                <a:xfrm>
                  <a:off x="972541" y="1043096"/>
                  <a:ext cx="3356299" cy="527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uk-UA" sz="2000" b="1" dirty="0">
                      <a:solidFill>
                        <a:srgbClr val="FFC000"/>
                      </a:solidFill>
                      <a:latin typeface="Bebas Neue"/>
                      <a:sym typeface="Bebas Neue"/>
                    </a:rPr>
                    <a:t>задоволений</a:t>
                  </a:r>
                  <a:endParaRPr lang="ru-RU" sz="2000" dirty="0">
                    <a:solidFill>
                      <a:srgbClr val="FFC000"/>
                    </a:solidFill>
                    <a:latin typeface="Bebas Neue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cxnSp>
              <p:nvCxnSpPr>
                <p:cNvPr id="195" name="直接连接符 5">
                  <a:extLst>
                    <a:ext uri="{FF2B5EF4-FFF2-40B4-BE49-F238E27FC236}">
                      <a16:creationId xmlns:a16="http://schemas.microsoft.com/office/drawing/2014/main" id="{7DCA0342-CD4A-41C1-8250-B1CC995E86D4}"/>
                    </a:ext>
                  </a:extLst>
                </p:cNvPr>
                <p:cNvCxnSpPr/>
                <p:nvPr/>
              </p:nvCxnSpPr>
              <p:spPr>
                <a:xfrm>
                  <a:off x="1108052" y="1481295"/>
                  <a:ext cx="235878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54">
                  <a:extLst>
                    <a:ext uri="{FF2B5EF4-FFF2-40B4-BE49-F238E27FC236}">
                      <a16:creationId xmlns:a16="http://schemas.microsoft.com/office/drawing/2014/main" id="{14C998A5-5BF6-4755-AD1C-D99B58A52494}"/>
                    </a:ext>
                  </a:extLst>
                </p:cNvPr>
                <p:cNvCxnSpPr/>
                <p:nvPr/>
              </p:nvCxnSpPr>
              <p:spPr>
                <a:xfrm>
                  <a:off x="1129540" y="1539728"/>
                  <a:ext cx="817523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026" name="Picture 2" descr="https://ssl.gstatic.com/calendar/images/onboarding/companion_welcome_1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5" y="3443372"/>
            <a:ext cx="3075786" cy="23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2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lumOff val="90000"/>
          </a:schemeClr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16. 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Наскільки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Ви 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задоволені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можливостями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отримання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додаткових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знань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(</a:t>
            </a:r>
            <a:r>
              <a:rPr lang="ru-RU" sz="4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консультації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, </a:t>
            </a:r>
            <a:r>
              <a:rPr lang="ru-RU" sz="4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семінари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, </a:t>
            </a:r>
            <a:r>
              <a:rPr lang="ru-RU" sz="4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тренінги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, </a:t>
            </a:r>
            <a:r>
              <a:rPr lang="ru-RU" sz="4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сертифіковані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курси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bas Neue"/>
              </a:rPr>
              <a:t>)?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2916183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1309611" y="2234412"/>
            <a:ext cx="10826643" cy="4406300"/>
            <a:chOff x="882694" y="1383881"/>
            <a:chExt cx="10826643" cy="4406300"/>
          </a:xfrm>
        </p:grpSpPr>
        <p:grpSp>
          <p:nvGrpSpPr>
            <p:cNvPr id="117" name="组合 95">
              <a:extLst>
                <a:ext uri="{FF2B5EF4-FFF2-40B4-BE49-F238E27FC236}">
                  <a16:creationId xmlns:a16="http://schemas.microsoft.com/office/drawing/2014/main" id="{1DC8C2D1-A420-4BF6-B4F0-AC22BDFDD117}"/>
                </a:ext>
              </a:extLst>
            </p:cNvPr>
            <p:cNvGrpSpPr/>
            <p:nvPr/>
          </p:nvGrpSpPr>
          <p:grpSpPr>
            <a:xfrm>
              <a:off x="8353038" y="2176403"/>
              <a:ext cx="3356299" cy="677108"/>
              <a:chOff x="1121915" y="1136135"/>
              <a:chExt cx="3356299" cy="677108"/>
            </a:xfrm>
          </p:grpSpPr>
          <p:sp>
            <p:nvSpPr>
              <p:cNvPr id="168" name="文本框 2">
                <a:extLst>
                  <a:ext uri="{FF2B5EF4-FFF2-40B4-BE49-F238E27FC236}">
                    <a16:creationId xmlns:a16="http://schemas.microsoft.com/office/drawing/2014/main" id="{DB0638D4-7357-4CF6-9D40-5474BF9AB41F}"/>
                  </a:ext>
                </a:extLst>
              </p:cNvPr>
              <p:cNvSpPr txBox="1"/>
              <p:nvPr/>
            </p:nvSpPr>
            <p:spPr>
              <a:xfrm>
                <a:off x="1121915" y="1136135"/>
                <a:ext cx="335629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ru-RU" sz="2000" b="1" dirty="0" err="1">
                    <a:solidFill>
                      <a:schemeClr val="tx2">
                        <a:lumMod val="25000"/>
                      </a:schemeClr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задоволений</a:t>
                </a:r>
                <a:r>
                  <a:rPr lang="ru-RU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ebas Neue"/>
                    <a:ea typeface="微软雅黑" pitchFamily="34" charset="-122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  <p:cxnSp>
            <p:nvCxnSpPr>
              <p:cNvPr id="169" name="直接连接符 5">
                <a:extLst>
                  <a:ext uri="{FF2B5EF4-FFF2-40B4-BE49-F238E27FC236}">
                    <a16:creationId xmlns:a16="http://schemas.microsoft.com/office/drawing/2014/main" id="{EF5359C0-6A0E-4230-9116-4555E0E5C191}"/>
                  </a:ext>
                </a:extLst>
              </p:cNvPr>
              <p:cNvCxnSpPr/>
              <p:nvPr/>
            </p:nvCxnSpPr>
            <p:spPr>
              <a:xfrm>
                <a:off x="1213979" y="1595515"/>
                <a:ext cx="235878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54">
                <a:extLst>
                  <a:ext uri="{FF2B5EF4-FFF2-40B4-BE49-F238E27FC236}">
                    <a16:creationId xmlns:a16="http://schemas.microsoft.com/office/drawing/2014/main" id="{C9F87F81-8815-49FE-A793-5E4A09246EC8}"/>
                  </a:ext>
                </a:extLst>
              </p:cNvPr>
              <p:cNvCxnSpPr/>
              <p:nvPr/>
            </p:nvCxnSpPr>
            <p:spPr>
              <a:xfrm>
                <a:off x="1213979" y="1644435"/>
                <a:ext cx="81752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Группа 117"/>
            <p:cNvGrpSpPr/>
            <p:nvPr/>
          </p:nvGrpSpPr>
          <p:grpSpPr>
            <a:xfrm>
              <a:off x="882694" y="1383881"/>
              <a:ext cx="10288410" cy="4406300"/>
              <a:chOff x="882694" y="1383881"/>
              <a:chExt cx="10288410" cy="4406300"/>
            </a:xfrm>
          </p:grpSpPr>
          <p:grpSp>
            <p:nvGrpSpPr>
              <p:cNvPr id="119" name="组合 31">
                <a:extLst>
                  <a:ext uri="{FF2B5EF4-FFF2-40B4-BE49-F238E27FC236}">
                    <a16:creationId xmlns:a16="http://schemas.microsoft.com/office/drawing/2014/main" id="{02DCE031-A1FC-4F2F-B779-11919EA4E689}"/>
                  </a:ext>
                </a:extLst>
              </p:cNvPr>
              <p:cNvGrpSpPr/>
              <p:nvPr/>
            </p:nvGrpSpPr>
            <p:grpSpPr>
              <a:xfrm>
                <a:off x="3661753" y="1383881"/>
                <a:ext cx="4752822" cy="4406300"/>
                <a:chOff x="3067050" y="620713"/>
                <a:chExt cx="6053138" cy="5611813"/>
              </a:xfrm>
            </p:grpSpPr>
            <p:sp>
              <p:nvSpPr>
                <p:cNvPr id="141" name="Freeform 5">
                  <a:extLst>
                    <a:ext uri="{FF2B5EF4-FFF2-40B4-BE49-F238E27FC236}">
                      <a16:creationId xmlns:a16="http://schemas.microsoft.com/office/drawing/2014/main" id="{53DD0101-D762-49AE-8EE0-2B1CD5DCD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99276" y="4972050"/>
                  <a:ext cx="1382000" cy="1154113"/>
                </a:xfrm>
                <a:custGeom>
                  <a:avLst/>
                  <a:gdLst>
                    <a:gd name="T0" fmla="*/ 0 w 177"/>
                    <a:gd name="T1" fmla="*/ 1 h 207"/>
                    <a:gd name="T2" fmla="*/ 149 w 177"/>
                    <a:gd name="T3" fmla="*/ 206 h 207"/>
                    <a:gd name="T4" fmla="*/ 177 w 177"/>
                    <a:gd name="T5" fmla="*/ 207 h 207"/>
                    <a:gd name="T6" fmla="*/ 27 w 177"/>
                    <a:gd name="T7" fmla="*/ 0 h 207"/>
                    <a:gd name="T8" fmla="*/ 0 w 177"/>
                    <a:gd name="T9" fmla="*/ 1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7" h="207">
                      <a:moveTo>
                        <a:pt x="0" y="1"/>
                      </a:moveTo>
                      <a:cubicBezTo>
                        <a:pt x="6" y="10"/>
                        <a:pt x="142" y="196"/>
                        <a:pt x="149" y="206"/>
                      </a:cubicBezTo>
                      <a:cubicBezTo>
                        <a:pt x="177" y="207"/>
                        <a:pt x="177" y="207"/>
                        <a:pt x="177" y="207"/>
                      </a:cubicBezTo>
                      <a:cubicBezTo>
                        <a:pt x="27" y="0"/>
                        <a:pt x="27" y="0"/>
                        <a:pt x="27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4F5A5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2" name="Freeform 6">
                  <a:extLst>
                    <a:ext uri="{FF2B5EF4-FFF2-40B4-BE49-F238E27FC236}">
                      <a16:creationId xmlns:a16="http://schemas.microsoft.com/office/drawing/2014/main" id="{9F4FDB0E-96B8-4BFC-B8EA-FDCF02527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5746" y="3933142"/>
                  <a:ext cx="1104900" cy="1426391"/>
                </a:xfrm>
                <a:custGeom>
                  <a:avLst/>
                  <a:gdLst>
                    <a:gd name="T0" fmla="*/ 27 w 198"/>
                    <a:gd name="T1" fmla="*/ 233 h 234"/>
                    <a:gd name="T2" fmla="*/ 198 w 198"/>
                    <a:gd name="T3" fmla="*/ 0 h 234"/>
                    <a:gd name="T4" fmla="*/ 171 w 198"/>
                    <a:gd name="T5" fmla="*/ 3 h 234"/>
                    <a:gd name="T6" fmla="*/ 0 w 198"/>
                    <a:gd name="T7" fmla="*/ 234 h 234"/>
                    <a:gd name="T8" fmla="*/ 27 w 198"/>
                    <a:gd name="T9" fmla="*/ 233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234">
                      <a:moveTo>
                        <a:pt x="27" y="233"/>
                      </a:moveTo>
                      <a:cubicBezTo>
                        <a:pt x="99" y="135"/>
                        <a:pt x="196" y="4"/>
                        <a:pt x="198" y="0"/>
                      </a:cubicBezTo>
                      <a:cubicBezTo>
                        <a:pt x="171" y="3"/>
                        <a:pt x="171" y="3"/>
                        <a:pt x="171" y="3"/>
                      </a:cubicBezTo>
                      <a:cubicBezTo>
                        <a:pt x="0" y="234"/>
                        <a:pt x="0" y="234"/>
                        <a:pt x="0" y="234"/>
                      </a:cubicBezTo>
                      <a:lnTo>
                        <a:pt x="27" y="233"/>
                      </a:lnTo>
                      <a:close/>
                    </a:path>
                  </a:pathLst>
                </a:custGeom>
                <a:solidFill>
                  <a:srgbClr val="4F5A5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3" name="Freeform 7">
                  <a:extLst>
                    <a:ext uri="{FF2B5EF4-FFF2-40B4-BE49-F238E27FC236}">
                      <a16:creationId xmlns:a16="http://schemas.microsoft.com/office/drawing/2014/main" id="{618D36B7-38C4-4B67-83E8-8E24616017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0913" y="2806700"/>
                  <a:ext cx="703263" cy="881063"/>
                </a:xfrm>
                <a:custGeom>
                  <a:avLst/>
                  <a:gdLst>
                    <a:gd name="T0" fmla="*/ 443 w 443"/>
                    <a:gd name="T1" fmla="*/ 545 h 555"/>
                    <a:gd name="T2" fmla="*/ 63 w 443"/>
                    <a:gd name="T3" fmla="*/ 0 h 555"/>
                    <a:gd name="T4" fmla="*/ 0 w 443"/>
                    <a:gd name="T5" fmla="*/ 60 h 555"/>
                    <a:gd name="T6" fmla="*/ 0 w 443"/>
                    <a:gd name="T7" fmla="*/ 60 h 555"/>
                    <a:gd name="T8" fmla="*/ 0 w 443"/>
                    <a:gd name="T9" fmla="*/ 63 h 555"/>
                    <a:gd name="T10" fmla="*/ 348 w 443"/>
                    <a:gd name="T11" fmla="*/ 555 h 555"/>
                    <a:gd name="T12" fmla="*/ 443 w 443"/>
                    <a:gd name="T13" fmla="*/ 545 h 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3" h="555">
                      <a:moveTo>
                        <a:pt x="443" y="545"/>
                      </a:moveTo>
                      <a:lnTo>
                        <a:pt x="63" y="0"/>
                      </a:lnTo>
                      <a:lnTo>
                        <a:pt x="0" y="60"/>
                      </a:lnTo>
                      <a:lnTo>
                        <a:pt x="0" y="60"/>
                      </a:lnTo>
                      <a:lnTo>
                        <a:pt x="0" y="63"/>
                      </a:lnTo>
                      <a:lnTo>
                        <a:pt x="348" y="555"/>
                      </a:lnTo>
                      <a:lnTo>
                        <a:pt x="443" y="545"/>
                      </a:lnTo>
                      <a:close/>
                    </a:path>
                  </a:pathLst>
                </a:custGeom>
                <a:solidFill>
                  <a:srgbClr val="4F5A5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4" name="Freeform 8">
                  <a:extLst>
                    <a:ext uri="{FF2B5EF4-FFF2-40B4-BE49-F238E27FC236}">
                      <a16:creationId xmlns:a16="http://schemas.microsoft.com/office/drawing/2014/main" id="{0B82639A-E651-4EF1-8208-AC1432ABC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99276" y="1547475"/>
                  <a:ext cx="2220912" cy="4578688"/>
                </a:xfrm>
                <a:custGeom>
                  <a:avLst/>
                  <a:gdLst>
                    <a:gd name="T0" fmla="*/ 0 w 482"/>
                    <a:gd name="T1" fmla="*/ 0 h 984"/>
                    <a:gd name="T2" fmla="*/ 85 w 482"/>
                    <a:gd name="T3" fmla="*/ 477 h 984"/>
                    <a:gd name="T4" fmla="*/ 156 w 482"/>
                    <a:gd name="T5" fmla="*/ 406 h 984"/>
                    <a:gd name="T6" fmla="*/ 174 w 482"/>
                    <a:gd name="T7" fmla="*/ 389 h 984"/>
                    <a:gd name="T8" fmla="*/ 282 w 482"/>
                    <a:gd name="T9" fmla="*/ 544 h 984"/>
                    <a:gd name="T10" fmla="*/ 111 w 482"/>
                    <a:gd name="T11" fmla="*/ 777 h 984"/>
                    <a:gd name="T12" fmla="*/ 261 w 482"/>
                    <a:gd name="T13" fmla="*/ 984 h 984"/>
                    <a:gd name="T14" fmla="*/ 469 w 482"/>
                    <a:gd name="T15" fmla="*/ 979 h 984"/>
                    <a:gd name="T16" fmla="*/ 330 w 482"/>
                    <a:gd name="T17" fmla="*/ 782 h 984"/>
                    <a:gd name="T18" fmla="*/ 482 w 482"/>
                    <a:gd name="T19" fmla="*/ 560 h 984"/>
                    <a:gd name="T20" fmla="*/ 285 w 482"/>
                    <a:gd name="T21" fmla="*/ 277 h 984"/>
                    <a:gd name="T22" fmla="*/ 365 w 482"/>
                    <a:gd name="T23" fmla="*/ 197 h 984"/>
                    <a:gd name="T24" fmla="*/ 0 w 482"/>
                    <a:gd name="T25" fmla="*/ 0 h 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82" h="984">
                      <a:moveTo>
                        <a:pt x="0" y="0"/>
                      </a:moveTo>
                      <a:cubicBezTo>
                        <a:pt x="12" y="62"/>
                        <a:pt x="26" y="144"/>
                        <a:pt x="85" y="477"/>
                      </a:cubicBezTo>
                      <a:cubicBezTo>
                        <a:pt x="156" y="406"/>
                        <a:pt x="156" y="406"/>
                        <a:pt x="156" y="406"/>
                      </a:cubicBezTo>
                      <a:cubicBezTo>
                        <a:pt x="174" y="389"/>
                        <a:pt x="174" y="389"/>
                        <a:pt x="174" y="389"/>
                      </a:cubicBezTo>
                      <a:cubicBezTo>
                        <a:pt x="282" y="544"/>
                        <a:pt x="282" y="544"/>
                        <a:pt x="282" y="544"/>
                      </a:cubicBezTo>
                      <a:cubicBezTo>
                        <a:pt x="282" y="545"/>
                        <a:pt x="120" y="765"/>
                        <a:pt x="111" y="777"/>
                      </a:cubicBezTo>
                      <a:cubicBezTo>
                        <a:pt x="261" y="984"/>
                        <a:pt x="261" y="984"/>
                        <a:pt x="261" y="984"/>
                      </a:cubicBezTo>
                      <a:cubicBezTo>
                        <a:pt x="469" y="979"/>
                        <a:pt x="469" y="979"/>
                        <a:pt x="469" y="979"/>
                      </a:cubicBezTo>
                      <a:cubicBezTo>
                        <a:pt x="431" y="924"/>
                        <a:pt x="458" y="963"/>
                        <a:pt x="330" y="782"/>
                      </a:cubicBezTo>
                      <a:cubicBezTo>
                        <a:pt x="482" y="560"/>
                        <a:pt x="482" y="560"/>
                        <a:pt x="482" y="560"/>
                      </a:cubicBezTo>
                      <a:cubicBezTo>
                        <a:pt x="285" y="277"/>
                        <a:pt x="285" y="277"/>
                        <a:pt x="285" y="277"/>
                      </a:cubicBezTo>
                      <a:cubicBezTo>
                        <a:pt x="365" y="197"/>
                        <a:pt x="365" y="197"/>
                        <a:pt x="365" y="197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5" name="Freeform 9">
                  <a:extLst>
                    <a:ext uri="{FF2B5EF4-FFF2-40B4-BE49-F238E27FC236}">
                      <a16:creationId xmlns:a16="http://schemas.microsoft.com/office/drawing/2014/main" id="{90357A45-4602-493C-BE1A-D188C0AD8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0888" y="1605644"/>
                  <a:ext cx="1973262" cy="4482419"/>
                </a:xfrm>
                <a:custGeom>
                  <a:avLst/>
                  <a:gdLst>
                    <a:gd name="T0" fmla="*/ 110 w 465"/>
                    <a:gd name="T1" fmla="*/ 764 h 964"/>
                    <a:gd name="T2" fmla="*/ 279 w 465"/>
                    <a:gd name="T3" fmla="*/ 535 h 964"/>
                    <a:gd name="T4" fmla="*/ 281 w 465"/>
                    <a:gd name="T5" fmla="*/ 531 h 964"/>
                    <a:gd name="T6" fmla="*/ 166 w 465"/>
                    <a:gd name="T7" fmla="*/ 366 h 964"/>
                    <a:gd name="T8" fmla="*/ 142 w 465"/>
                    <a:gd name="T9" fmla="*/ 389 h 964"/>
                    <a:gd name="T10" fmla="*/ 80 w 465"/>
                    <a:gd name="T11" fmla="*/ 450 h 964"/>
                    <a:gd name="T12" fmla="*/ 55 w 465"/>
                    <a:gd name="T13" fmla="*/ 306 h 964"/>
                    <a:gd name="T14" fmla="*/ 0 w 465"/>
                    <a:gd name="T15" fmla="*/ 0 h 964"/>
                    <a:gd name="T16" fmla="*/ 345 w 465"/>
                    <a:gd name="T17" fmla="*/ 185 h 964"/>
                    <a:gd name="T18" fmla="*/ 268 w 465"/>
                    <a:gd name="T19" fmla="*/ 263 h 964"/>
                    <a:gd name="T20" fmla="*/ 465 w 465"/>
                    <a:gd name="T21" fmla="*/ 547 h 964"/>
                    <a:gd name="T22" fmla="*/ 313 w 465"/>
                    <a:gd name="T23" fmla="*/ 769 h 964"/>
                    <a:gd name="T24" fmla="*/ 372 w 465"/>
                    <a:gd name="T25" fmla="*/ 852 h 964"/>
                    <a:gd name="T26" fmla="*/ 442 w 465"/>
                    <a:gd name="T27" fmla="*/ 952 h 964"/>
                    <a:gd name="T28" fmla="*/ 448 w 465"/>
                    <a:gd name="T29" fmla="*/ 959 h 964"/>
                    <a:gd name="T30" fmla="*/ 255 w 465"/>
                    <a:gd name="T31" fmla="*/ 964 h 964"/>
                    <a:gd name="T32" fmla="*/ 110 w 465"/>
                    <a:gd name="T33" fmla="*/ 764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5" h="964">
                      <a:moveTo>
                        <a:pt x="110" y="764"/>
                      </a:moveTo>
                      <a:cubicBezTo>
                        <a:pt x="134" y="731"/>
                        <a:pt x="278" y="536"/>
                        <a:pt x="279" y="535"/>
                      </a:cubicBezTo>
                      <a:cubicBezTo>
                        <a:pt x="281" y="531"/>
                        <a:pt x="281" y="531"/>
                        <a:pt x="281" y="531"/>
                      </a:cubicBezTo>
                      <a:cubicBezTo>
                        <a:pt x="166" y="366"/>
                        <a:pt x="166" y="366"/>
                        <a:pt x="166" y="366"/>
                      </a:cubicBezTo>
                      <a:cubicBezTo>
                        <a:pt x="142" y="389"/>
                        <a:pt x="142" y="389"/>
                        <a:pt x="142" y="389"/>
                      </a:cubicBezTo>
                      <a:cubicBezTo>
                        <a:pt x="80" y="450"/>
                        <a:pt x="80" y="450"/>
                        <a:pt x="80" y="450"/>
                      </a:cubicBezTo>
                      <a:cubicBezTo>
                        <a:pt x="55" y="306"/>
                        <a:pt x="55" y="306"/>
                        <a:pt x="55" y="306"/>
                      </a:cubicBezTo>
                      <a:cubicBezTo>
                        <a:pt x="22" y="118"/>
                        <a:pt x="10" y="49"/>
                        <a:pt x="0" y="0"/>
                      </a:cubicBezTo>
                      <a:cubicBezTo>
                        <a:pt x="345" y="185"/>
                        <a:pt x="345" y="185"/>
                        <a:pt x="345" y="185"/>
                      </a:cubicBezTo>
                      <a:cubicBezTo>
                        <a:pt x="268" y="263"/>
                        <a:pt x="268" y="263"/>
                        <a:pt x="268" y="263"/>
                      </a:cubicBezTo>
                      <a:cubicBezTo>
                        <a:pt x="465" y="547"/>
                        <a:pt x="465" y="547"/>
                        <a:pt x="465" y="547"/>
                      </a:cubicBezTo>
                      <a:cubicBezTo>
                        <a:pt x="313" y="769"/>
                        <a:pt x="313" y="769"/>
                        <a:pt x="313" y="769"/>
                      </a:cubicBezTo>
                      <a:cubicBezTo>
                        <a:pt x="372" y="852"/>
                        <a:pt x="372" y="852"/>
                        <a:pt x="372" y="852"/>
                      </a:cubicBezTo>
                      <a:cubicBezTo>
                        <a:pt x="425" y="928"/>
                        <a:pt x="425" y="928"/>
                        <a:pt x="442" y="952"/>
                      </a:cubicBezTo>
                      <a:cubicBezTo>
                        <a:pt x="448" y="959"/>
                        <a:pt x="448" y="959"/>
                        <a:pt x="448" y="959"/>
                      </a:cubicBezTo>
                      <a:cubicBezTo>
                        <a:pt x="255" y="964"/>
                        <a:pt x="255" y="964"/>
                        <a:pt x="255" y="964"/>
                      </a:cubicBezTo>
                      <a:lnTo>
                        <a:pt x="110" y="764"/>
                      </a:lnTo>
                      <a:close/>
                    </a:path>
                  </a:pathLst>
                </a:custGeom>
                <a:solidFill>
                  <a:srgbClr val="71817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6" name="Freeform 10">
                  <a:extLst>
                    <a:ext uri="{FF2B5EF4-FFF2-40B4-BE49-F238E27FC236}">
                      <a16:creationId xmlns:a16="http://schemas.microsoft.com/office/drawing/2014/main" id="{37709124-1521-4D3A-9EE3-F33EEA2AD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1643" y="1547475"/>
                  <a:ext cx="492160" cy="2258384"/>
                </a:xfrm>
                <a:custGeom>
                  <a:avLst/>
                  <a:gdLst>
                    <a:gd name="T0" fmla="*/ 24 w 109"/>
                    <a:gd name="T1" fmla="*/ 0 h 481"/>
                    <a:gd name="T2" fmla="*/ 109 w 109"/>
                    <a:gd name="T3" fmla="*/ 477 h 481"/>
                    <a:gd name="T4" fmla="*/ 83 w 109"/>
                    <a:gd name="T5" fmla="*/ 481 h 481"/>
                    <a:gd name="T6" fmla="*/ 0 w 109"/>
                    <a:gd name="T7" fmla="*/ 9 h 481"/>
                    <a:gd name="T8" fmla="*/ 24 w 109"/>
                    <a:gd name="T9" fmla="*/ 0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481">
                      <a:moveTo>
                        <a:pt x="24" y="0"/>
                      </a:moveTo>
                      <a:cubicBezTo>
                        <a:pt x="36" y="62"/>
                        <a:pt x="45" y="116"/>
                        <a:pt x="109" y="477"/>
                      </a:cubicBezTo>
                      <a:cubicBezTo>
                        <a:pt x="83" y="481"/>
                        <a:pt x="83" y="481"/>
                        <a:pt x="83" y="48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4" y="0"/>
                        <a:pt x="24" y="0"/>
                        <a:pt x="24" y="0"/>
                      </a:cubicBezTo>
                      <a:close/>
                    </a:path>
                  </a:pathLst>
                </a:custGeom>
                <a:solidFill>
                  <a:srgbClr val="4F5A5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7" name="Freeform 11">
                  <a:extLst>
                    <a:ext uri="{FF2B5EF4-FFF2-40B4-BE49-F238E27FC236}">
                      <a16:creationId xmlns:a16="http://schemas.microsoft.com/office/drawing/2014/main" id="{765093C8-1870-4DCF-96AC-BCFDC0ADFE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7050" y="625475"/>
                  <a:ext cx="2878138" cy="5507038"/>
                </a:xfrm>
                <a:custGeom>
                  <a:avLst/>
                  <a:gdLst>
                    <a:gd name="T0" fmla="*/ 425 w 516"/>
                    <a:gd name="T1" fmla="*/ 478 h 987"/>
                    <a:gd name="T2" fmla="*/ 516 w 516"/>
                    <a:gd name="T3" fmla="*/ 0 h 987"/>
                    <a:gd name="T4" fmla="*/ 126 w 516"/>
                    <a:gd name="T5" fmla="*/ 194 h 987"/>
                    <a:gd name="T6" fmla="*/ 212 w 516"/>
                    <a:gd name="T7" fmla="*/ 275 h 987"/>
                    <a:gd name="T8" fmla="*/ 0 w 516"/>
                    <a:gd name="T9" fmla="*/ 560 h 987"/>
                    <a:gd name="T10" fmla="*/ 163 w 516"/>
                    <a:gd name="T11" fmla="*/ 783 h 987"/>
                    <a:gd name="T12" fmla="*/ 13 w 516"/>
                    <a:gd name="T13" fmla="*/ 982 h 987"/>
                    <a:gd name="T14" fmla="*/ 237 w 516"/>
                    <a:gd name="T15" fmla="*/ 987 h 987"/>
                    <a:gd name="T16" fmla="*/ 397 w 516"/>
                    <a:gd name="T17" fmla="*/ 779 h 987"/>
                    <a:gd name="T18" fmla="*/ 215 w 516"/>
                    <a:gd name="T19" fmla="*/ 544 h 987"/>
                    <a:gd name="T20" fmla="*/ 330 w 516"/>
                    <a:gd name="T21" fmla="*/ 390 h 987"/>
                    <a:gd name="T22" fmla="*/ 425 w 516"/>
                    <a:gd name="T23" fmla="*/ 478 h 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16" h="987">
                      <a:moveTo>
                        <a:pt x="425" y="478"/>
                      </a:moveTo>
                      <a:cubicBezTo>
                        <a:pt x="436" y="419"/>
                        <a:pt x="516" y="1"/>
                        <a:pt x="516" y="0"/>
                      </a:cubicBezTo>
                      <a:cubicBezTo>
                        <a:pt x="126" y="194"/>
                        <a:pt x="126" y="194"/>
                        <a:pt x="126" y="194"/>
                      </a:cubicBezTo>
                      <a:cubicBezTo>
                        <a:pt x="199" y="263"/>
                        <a:pt x="180" y="245"/>
                        <a:pt x="212" y="275"/>
                      </a:cubicBezTo>
                      <a:cubicBezTo>
                        <a:pt x="0" y="560"/>
                        <a:pt x="0" y="560"/>
                        <a:pt x="0" y="560"/>
                      </a:cubicBezTo>
                      <a:cubicBezTo>
                        <a:pt x="163" y="783"/>
                        <a:pt x="163" y="783"/>
                        <a:pt x="163" y="783"/>
                      </a:cubicBezTo>
                      <a:cubicBezTo>
                        <a:pt x="16" y="977"/>
                        <a:pt x="51" y="931"/>
                        <a:pt x="13" y="982"/>
                      </a:cubicBezTo>
                      <a:cubicBezTo>
                        <a:pt x="237" y="987"/>
                        <a:pt x="237" y="987"/>
                        <a:pt x="237" y="987"/>
                      </a:cubicBezTo>
                      <a:cubicBezTo>
                        <a:pt x="397" y="779"/>
                        <a:pt x="397" y="779"/>
                        <a:pt x="397" y="779"/>
                      </a:cubicBezTo>
                      <a:cubicBezTo>
                        <a:pt x="215" y="544"/>
                        <a:pt x="215" y="544"/>
                        <a:pt x="215" y="544"/>
                      </a:cubicBezTo>
                      <a:cubicBezTo>
                        <a:pt x="330" y="390"/>
                        <a:pt x="330" y="390"/>
                        <a:pt x="330" y="390"/>
                      </a:cubicBezTo>
                      <a:cubicBezTo>
                        <a:pt x="333" y="389"/>
                        <a:pt x="423" y="476"/>
                        <a:pt x="425" y="4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8" name="Freeform 12">
                  <a:extLst>
                    <a:ext uri="{FF2B5EF4-FFF2-40B4-BE49-F238E27FC236}">
                      <a16:creationId xmlns:a16="http://schemas.microsoft.com/office/drawing/2014/main" id="{CE4A9D34-6F0C-4A39-9D16-D6B5D38763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1500" y="698500"/>
                  <a:ext cx="2784475" cy="5394325"/>
                </a:xfrm>
                <a:custGeom>
                  <a:avLst/>
                  <a:gdLst>
                    <a:gd name="T0" fmla="*/ 18 w 499"/>
                    <a:gd name="T1" fmla="*/ 962 h 967"/>
                    <a:gd name="T2" fmla="*/ 23 w 499"/>
                    <a:gd name="T3" fmla="*/ 956 h 967"/>
                    <a:gd name="T4" fmla="*/ 86 w 499"/>
                    <a:gd name="T5" fmla="*/ 873 h 967"/>
                    <a:gd name="T6" fmla="*/ 163 w 499"/>
                    <a:gd name="T7" fmla="*/ 770 h 967"/>
                    <a:gd name="T8" fmla="*/ 0 w 499"/>
                    <a:gd name="T9" fmla="*/ 547 h 967"/>
                    <a:gd name="T10" fmla="*/ 213 w 499"/>
                    <a:gd name="T11" fmla="*/ 261 h 967"/>
                    <a:gd name="T12" fmla="*/ 197 w 499"/>
                    <a:gd name="T13" fmla="*/ 247 h 967"/>
                    <a:gd name="T14" fmla="*/ 153 w 499"/>
                    <a:gd name="T15" fmla="*/ 204 h 967"/>
                    <a:gd name="T16" fmla="*/ 130 w 499"/>
                    <a:gd name="T17" fmla="*/ 183 h 967"/>
                    <a:gd name="T18" fmla="*/ 499 w 499"/>
                    <a:gd name="T19" fmla="*/ 0 h 967"/>
                    <a:gd name="T20" fmla="*/ 497 w 499"/>
                    <a:gd name="T21" fmla="*/ 9 h 967"/>
                    <a:gd name="T22" fmla="*/ 413 w 499"/>
                    <a:gd name="T23" fmla="*/ 451 h 967"/>
                    <a:gd name="T24" fmla="*/ 322 w 499"/>
                    <a:gd name="T25" fmla="*/ 370 h 967"/>
                    <a:gd name="T26" fmla="*/ 321 w 499"/>
                    <a:gd name="T27" fmla="*/ 370 h 967"/>
                    <a:gd name="T28" fmla="*/ 318 w 499"/>
                    <a:gd name="T29" fmla="*/ 371 h 967"/>
                    <a:gd name="T30" fmla="*/ 198 w 499"/>
                    <a:gd name="T31" fmla="*/ 532 h 967"/>
                    <a:gd name="T32" fmla="*/ 380 w 499"/>
                    <a:gd name="T33" fmla="*/ 766 h 967"/>
                    <a:gd name="T34" fmla="*/ 225 w 499"/>
                    <a:gd name="T35" fmla="*/ 967 h 967"/>
                    <a:gd name="T36" fmla="*/ 18 w 499"/>
                    <a:gd name="T37" fmla="*/ 962 h 9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99" h="967">
                      <a:moveTo>
                        <a:pt x="18" y="962"/>
                      </a:moveTo>
                      <a:cubicBezTo>
                        <a:pt x="23" y="956"/>
                        <a:pt x="23" y="956"/>
                        <a:pt x="23" y="956"/>
                      </a:cubicBezTo>
                      <a:cubicBezTo>
                        <a:pt x="37" y="937"/>
                        <a:pt x="37" y="937"/>
                        <a:pt x="86" y="873"/>
                      </a:cubicBezTo>
                      <a:cubicBezTo>
                        <a:pt x="163" y="770"/>
                        <a:pt x="163" y="770"/>
                        <a:pt x="163" y="770"/>
                      </a:cubicBezTo>
                      <a:cubicBezTo>
                        <a:pt x="0" y="547"/>
                        <a:pt x="0" y="547"/>
                        <a:pt x="0" y="547"/>
                      </a:cubicBezTo>
                      <a:cubicBezTo>
                        <a:pt x="213" y="261"/>
                        <a:pt x="213" y="261"/>
                        <a:pt x="213" y="261"/>
                      </a:cubicBezTo>
                      <a:cubicBezTo>
                        <a:pt x="197" y="247"/>
                        <a:pt x="197" y="247"/>
                        <a:pt x="197" y="247"/>
                      </a:cubicBezTo>
                      <a:cubicBezTo>
                        <a:pt x="184" y="234"/>
                        <a:pt x="184" y="234"/>
                        <a:pt x="153" y="204"/>
                      </a:cubicBezTo>
                      <a:cubicBezTo>
                        <a:pt x="130" y="183"/>
                        <a:pt x="130" y="183"/>
                        <a:pt x="130" y="183"/>
                      </a:cubicBezTo>
                      <a:cubicBezTo>
                        <a:pt x="499" y="0"/>
                        <a:pt x="499" y="0"/>
                        <a:pt x="499" y="0"/>
                      </a:cubicBezTo>
                      <a:cubicBezTo>
                        <a:pt x="498" y="2"/>
                        <a:pt x="498" y="5"/>
                        <a:pt x="497" y="9"/>
                      </a:cubicBezTo>
                      <a:cubicBezTo>
                        <a:pt x="451" y="252"/>
                        <a:pt x="422" y="401"/>
                        <a:pt x="413" y="451"/>
                      </a:cubicBezTo>
                      <a:cubicBezTo>
                        <a:pt x="328" y="370"/>
                        <a:pt x="325" y="370"/>
                        <a:pt x="322" y="370"/>
                      </a:cubicBezTo>
                      <a:cubicBezTo>
                        <a:pt x="321" y="370"/>
                        <a:pt x="321" y="370"/>
                        <a:pt x="321" y="370"/>
                      </a:cubicBezTo>
                      <a:cubicBezTo>
                        <a:pt x="318" y="371"/>
                        <a:pt x="318" y="371"/>
                        <a:pt x="318" y="371"/>
                      </a:cubicBezTo>
                      <a:cubicBezTo>
                        <a:pt x="198" y="532"/>
                        <a:pt x="198" y="532"/>
                        <a:pt x="198" y="532"/>
                      </a:cubicBezTo>
                      <a:cubicBezTo>
                        <a:pt x="380" y="766"/>
                        <a:pt x="380" y="766"/>
                        <a:pt x="380" y="766"/>
                      </a:cubicBezTo>
                      <a:cubicBezTo>
                        <a:pt x="225" y="967"/>
                        <a:pt x="225" y="967"/>
                        <a:pt x="225" y="967"/>
                      </a:cubicBezTo>
                      <a:lnTo>
                        <a:pt x="18" y="962"/>
                      </a:lnTo>
                      <a:close/>
                    </a:path>
                  </a:pathLst>
                </a:custGeom>
                <a:solidFill>
                  <a:srgbClr val="10B8C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9" name="Freeform 13">
                  <a:extLst>
                    <a:ext uri="{FF2B5EF4-FFF2-40B4-BE49-F238E27FC236}">
                      <a16:creationId xmlns:a16="http://schemas.microsoft.com/office/drawing/2014/main" id="{88DE661D-5B28-4352-86CD-0108DFAC1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7188" y="620713"/>
                  <a:ext cx="625475" cy="2860675"/>
                </a:xfrm>
                <a:custGeom>
                  <a:avLst/>
                  <a:gdLst>
                    <a:gd name="T0" fmla="*/ 0 w 112"/>
                    <a:gd name="T1" fmla="*/ 479 h 513"/>
                    <a:gd name="T2" fmla="*/ 91 w 112"/>
                    <a:gd name="T3" fmla="*/ 1 h 513"/>
                    <a:gd name="T4" fmla="*/ 91 w 112"/>
                    <a:gd name="T5" fmla="*/ 0 h 513"/>
                    <a:gd name="T6" fmla="*/ 112 w 112"/>
                    <a:gd name="T7" fmla="*/ 13 h 513"/>
                    <a:gd name="T8" fmla="*/ 23 w 112"/>
                    <a:gd name="T9" fmla="*/ 485 h 513"/>
                    <a:gd name="T10" fmla="*/ 0 w 112"/>
                    <a:gd name="T11" fmla="*/ 479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2" h="513">
                      <a:moveTo>
                        <a:pt x="0" y="479"/>
                      </a:moveTo>
                      <a:cubicBezTo>
                        <a:pt x="11" y="419"/>
                        <a:pt x="91" y="3"/>
                        <a:pt x="91" y="1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112" y="13"/>
                        <a:pt x="112" y="13"/>
                        <a:pt x="112" y="13"/>
                      </a:cubicBezTo>
                      <a:cubicBezTo>
                        <a:pt x="18" y="513"/>
                        <a:pt x="30" y="449"/>
                        <a:pt x="23" y="485"/>
                      </a:cubicBezTo>
                      <a:cubicBezTo>
                        <a:pt x="0" y="479"/>
                        <a:pt x="0" y="479"/>
                        <a:pt x="0" y="479"/>
                      </a:cubicBezTo>
                      <a:close/>
                    </a:path>
                  </a:pathLst>
                </a:custGeom>
                <a:solidFill>
                  <a:srgbClr val="3B90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0" name="Freeform 14">
                  <a:extLst>
                    <a:ext uri="{FF2B5EF4-FFF2-40B4-BE49-F238E27FC236}">
                      <a16:creationId xmlns:a16="http://schemas.microsoft.com/office/drawing/2014/main" id="{B05BF60A-2D30-4ED8-91F7-8473108E5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9438" y="4972050"/>
                  <a:ext cx="1025525" cy="1160463"/>
                </a:xfrm>
                <a:custGeom>
                  <a:avLst/>
                  <a:gdLst>
                    <a:gd name="T0" fmla="*/ 562 w 646"/>
                    <a:gd name="T1" fmla="*/ 0 h 731"/>
                    <a:gd name="T2" fmla="*/ 0 w 646"/>
                    <a:gd name="T3" fmla="*/ 731 h 731"/>
                    <a:gd name="T4" fmla="*/ 88 w 646"/>
                    <a:gd name="T5" fmla="*/ 724 h 731"/>
                    <a:gd name="T6" fmla="*/ 646 w 646"/>
                    <a:gd name="T7" fmla="*/ 3 h 731"/>
                    <a:gd name="T8" fmla="*/ 562 w 646"/>
                    <a:gd name="T9" fmla="*/ 0 h 7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6" h="731">
                      <a:moveTo>
                        <a:pt x="562" y="0"/>
                      </a:moveTo>
                      <a:lnTo>
                        <a:pt x="0" y="731"/>
                      </a:lnTo>
                      <a:lnTo>
                        <a:pt x="88" y="724"/>
                      </a:lnTo>
                      <a:lnTo>
                        <a:pt x="646" y="3"/>
                      </a:lnTo>
                      <a:lnTo>
                        <a:pt x="562" y="0"/>
                      </a:lnTo>
                      <a:close/>
                    </a:path>
                  </a:pathLst>
                </a:custGeom>
                <a:solidFill>
                  <a:srgbClr val="3B90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1" name="Freeform 15">
                  <a:extLst>
                    <a:ext uri="{FF2B5EF4-FFF2-40B4-BE49-F238E27FC236}">
                      <a16:creationId xmlns:a16="http://schemas.microsoft.com/office/drawing/2014/main" id="{C3743588-A920-4432-8684-57E2B7205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5613" y="3660775"/>
                  <a:ext cx="1204913" cy="1389063"/>
                </a:xfrm>
                <a:custGeom>
                  <a:avLst/>
                  <a:gdLst>
                    <a:gd name="T0" fmla="*/ 206 w 216"/>
                    <a:gd name="T1" fmla="*/ 236 h 249"/>
                    <a:gd name="T2" fmla="*/ 25 w 216"/>
                    <a:gd name="T3" fmla="*/ 5 h 249"/>
                    <a:gd name="T4" fmla="*/ 0 w 216"/>
                    <a:gd name="T5" fmla="*/ 0 h 249"/>
                    <a:gd name="T6" fmla="*/ 182 w 216"/>
                    <a:gd name="T7" fmla="*/ 235 h 249"/>
                    <a:gd name="T8" fmla="*/ 206 w 216"/>
                    <a:gd name="T9" fmla="*/ 236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" h="249">
                      <a:moveTo>
                        <a:pt x="206" y="236"/>
                      </a:moveTo>
                      <a:cubicBezTo>
                        <a:pt x="191" y="217"/>
                        <a:pt x="216" y="249"/>
                        <a:pt x="25" y="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82" y="235"/>
                        <a:pt x="182" y="235"/>
                        <a:pt x="182" y="235"/>
                      </a:cubicBezTo>
                      <a:lnTo>
                        <a:pt x="206" y="236"/>
                      </a:lnTo>
                      <a:close/>
                    </a:path>
                  </a:pathLst>
                </a:custGeom>
                <a:solidFill>
                  <a:srgbClr val="3B90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2" name="Freeform 16">
                  <a:extLst>
                    <a:ext uri="{FF2B5EF4-FFF2-40B4-BE49-F238E27FC236}">
                      <a16:creationId xmlns:a16="http://schemas.microsoft.com/office/drawing/2014/main" id="{BDE19BB5-70BC-4570-87EC-893A0A459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5613" y="2801938"/>
                  <a:ext cx="742950" cy="885825"/>
                </a:xfrm>
                <a:custGeom>
                  <a:avLst/>
                  <a:gdLst>
                    <a:gd name="T0" fmla="*/ 88 w 468"/>
                    <a:gd name="T1" fmla="*/ 558 h 558"/>
                    <a:gd name="T2" fmla="*/ 468 w 468"/>
                    <a:gd name="T3" fmla="*/ 52 h 558"/>
                    <a:gd name="T4" fmla="*/ 405 w 468"/>
                    <a:gd name="T5" fmla="*/ 0 h 558"/>
                    <a:gd name="T6" fmla="*/ 0 w 468"/>
                    <a:gd name="T7" fmla="*/ 541 h 558"/>
                    <a:gd name="T8" fmla="*/ 88 w 468"/>
                    <a:gd name="T9" fmla="*/ 558 h 5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8" h="558">
                      <a:moveTo>
                        <a:pt x="88" y="558"/>
                      </a:moveTo>
                      <a:lnTo>
                        <a:pt x="468" y="52"/>
                      </a:lnTo>
                      <a:lnTo>
                        <a:pt x="405" y="0"/>
                      </a:lnTo>
                      <a:lnTo>
                        <a:pt x="0" y="541"/>
                      </a:lnTo>
                      <a:lnTo>
                        <a:pt x="88" y="558"/>
                      </a:lnTo>
                      <a:close/>
                    </a:path>
                  </a:pathLst>
                </a:custGeom>
                <a:solidFill>
                  <a:srgbClr val="3B90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3" name="Freeform 17">
                  <a:extLst>
                    <a:ext uri="{FF2B5EF4-FFF2-40B4-BE49-F238E27FC236}">
                      <a16:creationId xmlns:a16="http://schemas.microsoft.com/office/drawing/2014/main" id="{BD598757-DFEF-4864-B224-ED98065352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5300" y="2846388"/>
                  <a:ext cx="1830388" cy="3386138"/>
                </a:xfrm>
                <a:custGeom>
                  <a:avLst/>
                  <a:gdLst>
                    <a:gd name="T0" fmla="*/ 44 w 328"/>
                    <a:gd name="T1" fmla="*/ 286 h 607"/>
                    <a:gd name="T2" fmla="*/ 0 w 328"/>
                    <a:gd name="T3" fmla="*/ 0 h 607"/>
                    <a:gd name="T4" fmla="*/ 245 w 328"/>
                    <a:gd name="T5" fmla="*/ 72 h 607"/>
                    <a:gd name="T6" fmla="*/ 183 w 328"/>
                    <a:gd name="T7" fmla="*/ 138 h 607"/>
                    <a:gd name="T8" fmla="*/ 328 w 328"/>
                    <a:gd name="T9" fmla="*/ 314 h 607"/>
                    <a:gd name="T10" fmla="*/ 203 w 328"/>
                    <a:gd name="T11" fmla="*/ 472 h 607"/>
                    <a:gd name="T12" fmla="*/ 305 w 328"/>
                    <a:gd name="T13" fmla="*/ 607 h 607"/>
                    <a:gd name="T14" fmla="*/ 149 w 328"/>
                    <a:gd name="T15" fmla="*/ 602 h 607"/>
                    <a:gd name="T16" fmla="*/ 54 w 328"/>
                    <a:gd name="T17" fmla="*/ 471 h 607"/>
                    <a:gd name="T18" fmla="*/ 174 w 328"/>
                    <a:gd name="T19" fmla="*/ 317 h 607"/>
                    <a:gd name="T20" fmla="*/ 103 w 328"/>
                    <a:gd name="T21" fmla="*/ 224 h 607"/>
                    <a:gd name="T22" fmla="*/ 102 w 328"/>
                    <a:gd name="T23" fmla="*/ 224 h 607"/>
                    <a:gd name="T24" fmla="*/ 44 w 328"/>
                    <a:gd name="T25" fmla="*/ 286 h 6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28" h="607">
                      <a:moveTo>
                        <a:pt x="44" y="286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45" y="72"/>
                        <a:pt x="245" y="72"/>
                        <a:pt x="245" y="72"/>
                      </a:cubicBezTo>
                      <a:cubicBezTo>
                        <a:pt x="183" y="138"/>
                        <a:pt x="183" y="138"/>
                        <a:pt x="183" y="138"/>
                      </a:cubicBezTo>
                      <a:cubicBezTo>
                        <a:pt x="328" y="314"/>
                        <a:pt x="328" y="314"/>
                        <a:pt x="328" y="314"/>
                      </a:cubicBezTo>
                      <a:cubicBezTo>
                        <a:pt x="203" y="472"/>
                        <a:pt x="203" y="472"/>
                        <a:pt x="203" y="472"/>
                      </a:cubicBezTo>
                      <a:cubicBezTo>
                        <a:pt x="305" y="607"/>
                        <a:pt x="305" y="607"/>
                        <a:pt x="305" y="607"/>
                      </a:cubicBezTo>
                      <a:cubicBezTo>
                        <a:pt x="149" y="602"/>
                        <a:pt x="149" y="602"/>
                        <a:pt x="149" y="602"/>
                      </a:cubicBezTo>
                      <a:cubicBezTo>
                        <a:pt x="149" y="602"/>
                        <a:pt x="55" y="472"/>
                        <a:pt x="54" y="471"/>
                      </a:cubicBezTo>
                      <a:cubicBezTo>
                        <a:pt x="174" y="317"/>
                        <a:pt x="174" y="317"/>
                        <a:pt x="174" y="317"/>
                      </a:cubicBezTo>
                      <a:cubicBezTo>
                        <a:pt x="174" y="317"/>
                        <a:pt x="107" y="229"/>
                        <a:pt x="103" y="224"/>
                      </a:cubicBezTo>
                      <a:cubicBezTo>
                        <a:pt x="102" y="224"/>
                        <a:pt x="102" y="224"/>
                        <a:pt x="102" y="224"/>
                      </a:cubicBezTo>
                      <a:cubicBezTo>
                        <a:pt x="102" y="224"/>
                        <a:pt x="56" y="274"/>
                        <a:pt x="44" y="2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4" name="Freeform 18">
                  <a:extLst>
                    <a:ext uri="{FF2B5EF4-FFF2-40B4-BE49-F238E27FC236}">
                      <a16:creationId xmlns:a16="http://schemas.microsoft.com/office/drawing/2014/main" id="{EE6AAB67-AD85-49F0-B432-8C95412C4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8638" y="2884488"/>
                  <a:ext cx="1757363" cy="3314700"/>
                </a:xfrm>
                <a:custGeom>
                  <a:avLst/>
                  <a:gdLst>
                    <a:gd name="T0" fmla="*/ 146 w 315"/>
                    <a:gd name="T1" fmla="*/ 590 h 594"/>
                    <a:gd name="T2" fmla="*/ 54 w 315"/>
                    <a:gd name="T3" fmla="*/ 464 h 594"/>
                    <a:gd name="T4" fmla="*/ 175 w 315"/>
                    <a:gd name="T5" fmla="*/ 310 h 594"/>
                    <a:gd name="T6" fmla="*/ 172 w 315"/>
                    <a:gd name="T7" fmla="*/ 306 h 594"/>
                    <a:gd name="T8" fmla="*/ 101 w 315"/>
                    <a:gd name="T9" fmla="*/ 214 h 594"/>
                    <a:gd name="T10" fmla="*/ 98 w 315"/>
                    <a:gd name="T11" fmla="*/ 209 h 594"/>
                    <a:gd name="T12" fmla="*/ 92 w 315"/>
                    <a:gd name="T13" fmla="*/ 214 h 594"/>
                    <a:gd name="T14" fmla="*/ 92 w 315"/>
                    <a:gd name="T15" fmla="*/ 214 h 594"/>
                    <a:gd name="T16" fmla="*/ 41 w 315"/>
                    <a:gd name="T17" fmla="*/ 268 h 594"/>
                    <a:gd name="T18" fmla="*/ 0 w 315"/>
                    <a:gd name="T19" fmla="*/ 0 h 594"/>
                    <a:gd name="T20" fmla="*/ 230 w 315"/>
                    <a:gd name="T21" fmla="*/ 67 h 594"/>
                    <a:gd name="T22" fmla="*/ 170 w 315"/>
                    <a:gd name="T23" fmla="*/ 130 h 594"/>
                    <a:gd name="T24" fmla="*/ 315 w 315"/>
                    <a:gd name="T25" fmla="*/ 307 h 594"/>
                    <a:gd name="T26" fmla="*/ 190 w 315"/>
                    <a:gd name="T27" fmla="*/ 465 h 594"/>
                    <a:gd name="T28" fmla="*/ 289 w 315"/>
                    <a:gd name="T29" fmla="*/ 594 h 594"/>
                    <a:gd name="T30" fmla="*/ 146 w 315"/>
                    <a:gd name="T31" fmla="*/ 59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15" h="594">
                      <a:moveTo>
                        <a:pt x="146" y="590"/>
                      </a:moveTo>
                      <a:cubicBezTo>
                        <a:pt x="143" y="586"/>
                        <a:pt x="63" y="475"/>
                        <a:pt x="54" y="464"/>
                      </a:cubicBezTo>
                      <a:cubicBezTo>
                        <a:pt x="175" y="310"/>
                        <a:pt x="175" y="310"/>
                        <a:pt x="175" y="310"/>
                      </a:cubicBezTo>
                      <a:cubicBezTo>
                        <a:pt x="172" y="306"/>
                        <a:pt x="172" y="306"/>
                        <a:pt x="172" y="306"/>
                      </a:cubicBezTo>
                      <a:cubicBezTo>
                        <a:pt x="172" y="305"/>
                        <a:pt x="105" y="219"/>
                        <a:pt x="101" y="214"/>
                      </a:cubicBezTo>
                      <a:cubicBezTo>
                        <a:pt x="98" y="209"/>
                        <a:pt x="98" y="209"/>
                        <a:pt x="98" y="209"/>
                      </a:cubicBezTo>
                      <a:cubicBezTo>
                        <a:pt x="92" y="214"/>
                        <a:pt x="92" y="214"/>
                        <a:pt x="92" y="214"/>
                      </a:cubicBezTo>
                      <a:cubicBezTo>
                        <a:pt x="92" y="214"/>
                        <a:pt x="92" y="214"/>
                        <a:pt x="92" y="214"/>
                      </a:cubicBezTo>
                      <a:cubicBezTo>
                        <a:pt x="92" y="214"/>
                        <a:pt x="58" y="250"/>
                        <a:pt x="41" y="26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30" y="67"/>
                        <a:pt x="230" y="67"/>
                        <a:pt x="230" y="67"/>
                      </a:cubicBezTo>
                      <a:cubicBezTo>
                        <a:pt x="170" y="130"/>
                        <a:pt x="170" y="130"/>
                        <a:pt x="170" y="130"/>
                      </a:cubicBezTo>
                      <a:cubicBezTo>
                        <a:pt x="315" y="307"/>
                        <a:pt x="315" y="307"/>
                        <a:pt x="315" y="307"/>
                      </a:cubicBezTo>
                      <a:cubicBezTo>
                        <a:pt x="190" y="465"/>
                        <a:pt x="190" y="465"/>
                        <a:pt x="190" y="465"/>
                      </a:cubicBezTo>
                      <a:cubicBezTo>
                        <a:pt x="289" y="594"/>
                        <a:pt x="289" y="594"/>
                        <a:pt x="289" y="594"/>
                      </a:cubicBezTo>
                      <a:lnTo>
                        <a:pt x="146" y="590"/>
                      </a:lnTo>
                      <a:close/>
                    </a:path>
                  </a:pathLst>
                </a:custGeom>
                <a:solidFill>
                  <a:srgbClr val="CAC8B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5" name="Freeform 19">
                  <a:extLst>
                    <a:ext uri="{FF2B5EF4-FFF2-40B4-BE49-F238E27FC236}">
                      <a16:creationId xmlns:a16="http://schemas.microsoft.com/office/drawing/2014/main" id="{97D35097-534D-4DD2-B91C-34CF38F2EF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363" y="4095750"/>
                  <a:ext cx="373063" cy="357188"/>
                </a:xfrm>
                <a:custGeom>
                  <a:avLst/>
                  <a:gdLst>
                    <a:gd name="T0" fmla="*/ 58 w 67"/>
                    <a:gd name="T1" fmla="*/ 0 h 64"/>
                    <a:gd name="T2" fmla="*/ 59 w 67"/>
                    <a:gd name="T3" fmla="*/ 0 h 64"/>
                    <a:gd name="T4" fmla="*/ 67 w 67"/>
                    <a:gd name="T5" fmla="*/ 10 h 64"/>
                    <a:gd name="T6" fmla="*/ 15 w 67"/>
                    <a:gd name="T7" fmla="*/ 64 h 64"/>
                    <a:gd name="T8" fmla="*/ 0 w 67"/>
                    <a:gd name="T9" fmla="*/ 62 h 64"/>
                    <a:gd name="T10" fmla="*/ 58 w 67"/>
                    <a:gd name="T11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7" h="64">
                      <a:moveTo>
                        <a:pt x="58" y="0"/>
                      </a:move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61" y="3"/>
                        <a:pt x="67" y="10"/>
                        <a:pt x="67" y="10"/>
                      </a:cubicBezTo>
                      <a:cubicBezTo>
                        <a:pt x="52" y="24"/>
                        <a:pt x="63" y="14"/>
                        <a:pt x="15" y="64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13" y="49"/>
                        <a:pt x="7" y="54"/>
                        <a:pt x="58" y="0"/>
                      </a:cubicBezTo>
                      <a:close/>
                    </a:path>
                  </a:pathLst>
                </a:custGeom>
                <a:solidFill>
                  <a:srgbClr val="9F9C9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6" name="Freeform 20">
                  <a:extLst>
                    <a:ext uri="{FF2B5EF4-FFF2-40B4-BE49-F238E27FC236}">
                      <a16:creationId xmlns:a16="http://schemas.microsoft.com/office/drawing/2014/main" id="{067A781D-E8A8-4344-B97B-C28575E2C5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6063" y="3616325"/>
                  <a:ext cx="881063" cy="992188"/>
                </a:xfrm>
                <a:custGeom>
                  <a:avLst/>
                  <a:gdLst>
                    <a:gd name="T0" fmla="*/ 0 w 158"/>
                    <a:gd name="T1" fmla="*/ 0 h 178"/>
                    <a:gd name="T2" fmla="*/ 144 w 158"/>
                    <a:gd name="T3" fmla="*/ 174 h 178"/>
                    <a:gd name="T4" fmla="*/ 145 w 158"/>
                    <a:gd name="T5" fmla="*/ 176 h 178"/>
                    <a:gd name="T6" fmla="*/ 158 w 158"/>
                    <a:gd name="T7" fmla="*/ 178 h 178"/>
                    <a:gd name="T8" fmla="*/ 158 w 158"/>
                    <a:gd name="T9" fmla="*/ 178 h 178"/>
                    <a:gd name="T10" fmla="*/ 15 w 158"/>
                    <a:gd name="T11" fmla="*/ 3 h 178"/>
                    <a:gd name="T12" fmla="*/ 0 w 158"/>
                    <a:gd name="T13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8" h="178">
                      <a:moveTo>
                        <a:pt x="0" y="0"/>
                      </a:moveTo>
                      <a:cubicBezTo>
                        <a:pt x="124" y="150"/>
                        <a:pt x="144" y="174"/>
                        <a:pt x="144" y="174"/>
                      </a:cubicBezTo>
                      <a:cubicBezTo>
                        <a:pt x="145" y="176"/>
                        <a:pt x="145" y="176"/>
                        <a:pt x="145" y="176"/>
                      </a:cubicBezTo>
                      <a:cubicBezTo>
                        <a:pt x="158" y="178"/>
                        <a:pt x="158" y="178"/>
                        <a:pt x="158" y="178"/>
                      </a:cubicBezTo>
                      <a:cubicBezTo>
                        <a:pt x="158" y="178"/>
                        <a:pt x="158" y="178"/>
                        <a:pt x="158" y="178"/>
                      </a:cubicBezTo>
                      <a:cubicBezTo>
                        <a:pt x="15" y="3"/>
                        <a:pt x="15" y="3"/>
                        <a:pt x="15" y="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9C9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7" name="Freeform 21">
                  <a:extLst>
                    <a:ext uri="{FF2B5EF4-FFF2-40B4-BE49-F238E27FC236}">
                      <a16:creationId xmlns:a16="http://schemas.microsoft.com/office/drawing/2014/main" id="{0901158E-B470-45AE-8EF8-5CD077385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6063" y="3248025"/>
                  <a:ext cx="423863" cy="384175"/>
                </a:xfrm>
                <a:custGeom>
                  <a:avLst/>
                  <a:gdLst>
                    <a:gd name="T0" fmla="*/ 53 w 267"/>
                    <a:gd name="T1" fmla="*/ 242 h 242"/>
                    <a:gd name="T2" fmla="*/ 267 w 267"/>
                    <a:gd name="T3" fmla="*/ 14 h 242"/>
                    <a:gd name="T4" fmla="*/ 218 w 267"/>
                    <a:gd name="T5" fmla="*/ 0 h 242"/>
                    <a:gd name="T6" fmla="*/ 0 w 267"/>
                    <a:gd name="T7" fmla="*/ 232 h 242"/>
                    <a:gd name="T8" fmla="*/ 53 w 267"/>
                    <a:gd name="T9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242">
                      <a:moveTo>
                        <a:pt x="53" y="242"/>
                      </a:moveTo>
                      <a:lnTo>
                        <a:pt x="267" y="14"/>
                      </a:lnTo>
                      <a:lnTo>
                        <a:pt x="218" y="0"/>
                      </a:lnTo>
                      <a:lnTo>
                        <a:pt x="0" y="232"/>
                      </a:lnTo>
                      <a:lnTo>
                        <a:pt x="53" y="242"/>
                      </a:lnTo>
                      <a:close/>
                    </a:path>
                  </a:pathLst>
                </a:custGeom>
                <a:solidFill>
                  <a:srgbClr val="9F9C9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8" name="Freeform 22">
                  <a:extLst>
                    <a:ext uri="{FF2B5EF4-FFF2-40B4-BE49-F238E27FC236}">
                      <a16:creationId xmlns:a16="http://schemas.microsoft.com/office/drawing/2014/main" id="{424385CB-BD91-408C-AE2A-117D9E042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7188" y="5480050"/>
                  <a:ext cx="647700" cy="752475"/>
                </a:xfrm>
                <a:custGeom>
                  <a:avLst/>
                  <a:gdLst>
                    <a:gd name="T0" fmla="*/ 0 w 116"/>
                    <a:gd name="T1" fmla="*/ 0 h 135"/>
                    <a:gd name="T2" fmla="*/ 102 w 116"/>
                    <a:gd name="T3" fmla="*/ 135 h 135"/>
                    <a:gd name="T4" fmla="*/ 116 w 116"/>
                    <a:gd name="T5" fmla="*/ 133 h 135"/>
                    <a:gd name="T6" fmla="*/ 15 w 116"/>
                    <a:gd name="T7" fmla="*/ 0 h 135"/>
                    <a:gd name="T8" fmla="*/ 0 w 116"/>
                    <a:gd name="T9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135">
                      <a:moveTo>
                        <a:pt x="0" y="0"/>
                      </a:moveTo>
                      <a:cubicBezTo>
                        <a:pt x="102" y="135"/>
                        <a:pt x="102" y="135"/>
                        <a:pt x="102" y="135"/>
                      </a:cubicBezTo>
                      <a:cubicBezTo>
                        <a:pt x="116" y="133"/>
                        <a:pt x="116" y="133"/>
                        <a:pt x="116" y="133"/>
                      </a:cubicBezTo>
                      <a:cubicBezTo>
                        <a:pt x="56" y="54"/>
                        <a:pt x="79" y="84"/>
                        <a:pt x="1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9C9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9" name="Freeform 23">
                  <a:extLst>
                    <a:ext uri="{FF2B5EF4-FFF2-40B4-BE49-F238E27FC236}">
                      <a16:creationId xmlns:a16="http://schemas.microsoft.com/office/drawing/2014/main" id="{42E96A25-6CDE-41EB-A767-7FDCD339A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7188" y="4597400"/>
                  <a:ext cx="769938" cy="882650"/>
                </a:xfrm>
                <a:custGeom>
                  <a:avLst/>
                  <a:gdLst>
                    <a:gd name="T0" fmla="*/ 15 w 138"/>
                    <a:gd name="T1" fmla="*/ 158 h 158"/>
                    <a:gd name="T2" fmla="*/ 138 w 138"/>
                    <a:gd name="T3" fmla="*/ 2 h 158"/>
                    <a:gd name="T4" fmla="*/ 125 w 138"/>
                    <a:gd name="T5" fmla="*/ 0 h 158"/>
                    <a:gd name="T6" fmla="*/ 0 w 138"/>
                    <a:gd name="T7" fmla="*/ 158 h 158"/>
                    <a:gd name="T8" fmla="*/ 15 w 138"/>
                    <a:gd name="T9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158">
                      <a:moveTo>
                        <a:pt x="15" y="158"/>
                      </a:moveTo>
                      <a:cubicBezTo>
                        <a:pt x="138" y="2"/>
                        <a:pt x="138" y="2"/>
                        <a:pt x="138" y="2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08" y="21"/>
                        <a:pt x="0" y="158"/>
                        <a:pt x="0" y="158"/>
                      </a:cubicBezTo>
                      <a:lnTo>
                        <a:pt x="15" y="158"/>
                      </a:lnTo>
                      <a:close/>
                    </a:path>
                  </a:pathLst>
                </a:custGeom>
                <a:solidFill>
                  <a:srgbClr val="9F9C9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0" name="Freeform 24">
                  <a:extLst>
                    <a:ext uri="{FF2B5EF4-FFF2-40B4-BE49-F238E27FC236}">
                      <a16:creationId xmlns:a16="http://schemas.microsoft.com/office/drawing/2014/main" id="{52B7C956-E660-4559-B4DA-28879DED1A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288" y="2895600"/>
                  <a:ext cx="1651000" cy="3336925"/>
                </a:xfrm>
                <a:custGeom>
                  <a:avLst/>
                  <a:gdLst>
                    <a:gd name="T0" fmla="*/ 296 w 296"/>
                    <a:gd name="T1" fmla="*/ 0 h 598"/>
                    <a:gd name="T2" fmla="*/ 257 w 296"/>
                    <a:gd name="T3" fmla="*/ 281 h 598"/>
                    <a:gd name="T4" fmla="*/ 204 w 296"/>
                    <a:gd name="T5" fmla="*/ 218 h 598"/>
                    <a:gd name="T6" fmla="*/ 140 w 296"/>
                    <a:gd name="T7" fmla="*/ 309 h 598"/>
                    <a:gd name="T8" fmla="*/ 247 w 296"/>
                    <a:gd name="T9" fmla="*/ 462 h 598"/>
                    <a:gd name="T10" fmla="*/ 163 w 296"/>
                    <a:gd name="T11" fmla="*/ 591 h 598"/>
                    <a:gd name="T12" fmla="*/ 162 w 296"/>
                    <a:gd name="T13" fmla="*/ 592 h 598"/>
                    <a:gd name="T14" fmla="*/ 20 w 296"/>
                    <a:gd name="T15" fmla="*/ 598 h 598"/>
                    <a:gd name="T16" fmla="*/ 114 w 296"/>
                    <a:gd name="T17" fmla="*/ 463 h 598"/>
                    <a:gd name="T18" fmla="*/ 0 w 296"/>
                    <a:gd name="T19" fmla="*/ 305 h 598"/>
                    <a:gd name="T20" fmla="*/ 0 w 296"/>
                    <a:gd name="T21" fmla="*/ 305 h 598"/>
                    <a:gd name="T22" fmla="*/ 132 w 296"/>
                    <a:gd name="T23" fmla="*/ 132 h 598"/>
                    <a:gd name="T24" fmla="*/ 76 w 296"/>
                    <a:gd name="T25" fmla="*/ 65 h 598"/>
                    <a:gd name="T26" fmla="*/ 296 w 296"/>
                    <a:gd name="T27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6" h="598">
                      <a:moveTo>
                        <a:pt x="296" y="0"/>
                      </a:moveTo>
                      <a:cubicBezTo>
                        <a:pt x="257" y="281"/>
                        <a:pt x="257" y="281"/>
                        <a:pt x="257" y="281"/>
                      </a:cubicBezTo>
                      <a:cubicBezTo>
                        <a:pt x="248" y="269"/>
                        <a:pt x="241" y="262"/>
                        <a:pt x="204" y="218"/>
                      </a:cubicBezTo>
                      <a:cubicBezTo>
                        <a:pt x="203" y="219"/>
                        <a:pt x="155" y="288"/>
                        <a:pt x="140" y="309"/>
                      </a:cubicBezTo>
                      <a:cubicBezTo>
                        <a:pt x="247" y="462"/>
                        <a:pt x="247" y="462"/>
                        <a:pt x="247" y="462"/>
                      </a:cubicBezTo>
                      <a:cubicBezTo>
                        <a:pt x="163" y="591"/>
                        <a:pt x="163" y="591"/>
                        <a:pt x="163" y="591"/>
                      </a:cubicBezTo>
                      <a:cubicBezTo>
                        <a:pt x="162" y="592"/>
                        <a:pt x="162" y="592"/>
                        <a:pt x="162" y="592"/>
                      </a:cubicBezTo>
                      <a:cubicBezTo>
                        <a:pt x="20" y="598"/>
                        <a:pt x="20" y="598"/>
                        <a:pt x="20" y="598"/>
                      </a:cubicBezTo>
                      <a:cubicBezTo>
                        <a:pt x="114" y="463"/>
                        <a:pt x="114" y="463"/>
                        <a:pt x="114" y="463"/>
                      </a:cubicBezTo>
                      <a:cubicBezTo>
                        <a:pt x="61" y="390"/>
                        <a:pt x="174" y="546"/>
                        <a:pt x="0" y="305"/>
                      </a:cubicBezTo>
                      <a:cubicBezTo>
                        <a:pt x="0" y="305"/>
                        <a:pt x="0" y="305"/>
                        <a:pt x="0" y="305"/>
                      </a:cubicBezTo>
                      <a:cubicBezTo>
                        <a:pt x="22" y="277"/>
                        <a:pt x="106" y="166"/>
                        <a:pt x="132" y="132"/>
                      </a:cubicBezTo>
                      <a:cubicBezTo>
                        <a:pt x="95" y="89"/>
                        <a:pt x="86" y="77"/>
                        <a:pt x="76" y="65"/>
                      </a:cubicBezTo>
                      <a:cubicBezTo>
                        <a:pt x="248" y="14"/>
                        <a:pt x="296" y="0"/>
                        <a:pt x="2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1" name="Freeform 25">
                  <a:extLst>
                    <a:ext uri="{FF2B5EF4-FFF2-40B4-BE49-F238E27FC236}">
                      <a16:creationId xmlns:a16="http://schemas.microsoft.com/office/drawing/2014/main" id="{96680CBD-0B53-43D3-BADE-0D5C14EE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7625" y="2935288"/>
                  <a:ext cx="1584325" cy="3263900"/>
                </a:xfrm>
                <a:custGeom>
                  <a:avLst/>
                  <a:gdLst>
                    <a:gd name="T0" fmla="*/ 114 w 284"/>
                    <a:gd name="T1" fmla="*/ 455 h 585"/>
                    <a:gd name="T2" fmla="*/ 98 w 284"/>
                    <a:gd name="T3" fmla="*/ 434 h 585"/>
                    <a:gd name="T4" fmla="*/ 90 w 284"/>
                    <a:gd name="T5" fmla="*/ 422 h 585"/>
                    <a:gd name="T6" fmla="*/ 0 w 284"/>
                    <a:gd name="T7" fmla="*/ 298 h 585"/>
                    <a:gd name="T8" fmla="*/ 130 w 284"/>
                    <a:gd name="T9" fmla="*/ 128 h 585"/>
                    <a:gd name="T10" fmla="*/ 132 w 284"/>
                    <a:gd name="T11" fmla="*/ 124 h 585"/>
                    <a:gd name="T12" fmla="*/ 130 w 284"/>
                    <a:gd name="T13" fmla="*/ 121 h 585"/>
                    <a:gd name="T14" fmla="*/ 79 w 284"/>
                    <a:gd name="T15" fmla="*/ 61 h 585"/>
                    <a:gd name="T16" fmla="*/ 284 w 284"/>
                    <a:gd name="T17" fmla="*/ 0 h 585"/>
                    <a:gd name="T18" fmla="*/ 247 w 284"/>
                    <a:gd name="T19" fmla="*/ 261 h 585"/>
                    <a:gd name="T20" fmla="*/ 240 w 284"/>
                    <a:gd name="T21" fmla="*/ 253 h 585"/>
                    <a:gd name="T22" fmla="*/ 202 w 284"/>
                    <a:gd name="T23" fmla="*/ 208 h 585"/>
                    <a:gd name="T24" fmla="*/ 198 w 284"/>
                    <a:gd name="T25" fmla="*/ 203 h 585"/>
                    <a:gd name="T26" fmla="*/ 194 w 284"/>
                    <a:gd name="T27" fmla="*/ 208 h 585"/>
                    <a:gd name="T28" fmla="*/ 130 w 284"/>
                    <a:gd name="T29" fmla="*/ 299 h 585"/>
                    <a:gd name="T30" fmla="*/ 127 w 284"/>
                    <a:gd name="T31" fmla="*/ 302 h 585"/>
                    <a:gd name="T32" fmla="*/ 235 w 284"/>
                    <a:gd name="T33" fmla="*/ 455 h 585"/>
                    <a:gd name="T34" fmla="*/ 153 w 284"/>
                    <a:gd name="T35" fmla="*/ 580 h 585"/>
                    <a:gd name="T36" fmla="*/ 25 w 284"/>
                    <a:gd name="T37" fmla="*/ 585 h 585"/>
                    <a:gd name="T38" fmla="*/ 114 w 284"/>
                    <a:gd name="T39" fmla="*/ 455 h 5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84" h="585">
                      <a:moveTo>
                        <a:pt x="114" y="455"/>
                      </a:moveTo>
                      <a:cubicBezTo>
                        <a:pt x="114" y="455"/>
                        <a:pt x="100" y="436"/>
                        <a:pt x="98" y="434"/>
                      </a:cubicBezTo>
                      <a:cubicBezTo>
                        <a:pt x="96" y="431"/>
                        <a:pt x="94" y="427"/>
                        <a:pt x="90" y="422"/>
                      </a:cubicBez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24" y="267"/>
                        <a:pt x="103" y="164"/>
                        <a:pt x="130" y="128"/>
                      </a:cubicBezTo>
                      <a:cubicBezTo>
                        <a:pt x="132" y="124"/>
                        <a:pt x="132" y="124"/>
                        <a:pt x="132" y="124"/>
                      </a:cubicBezTo>
                      <a:cubicBezTo>
                        <a:pt x="130" y="121"/>
                        <a:pt x="130" y="121"/>
                        <a:pt x="130" y="121"/>
                      </a:cubicBezTo>
                      <a:cubicBezTo>
                        <a:pt x="99" y="85"/>
                        <a:pt x="87" y="71"/>
                        <a:pt x="79" y="61"/>
                      </a:cubicBezTo>
                      <a:cubicBezTo>
                        <a:pt x="208" y="22"/>
                        <a:pt x="265" y="6"/>
                        <a:pt x="284" y="0"/>
                      </a:cubicBezTo>
                      <a:cubicBezTo>
                        <a:pt x="247" y="261"/>
                        <a:pt x="247" y="261"/>
                        <a:pt x="247" y="261"/>
                      </a:cubicBezTo>
                      <a:cubicBezTo>
                        <a:pt x="245" y="259"/>
                        <a:pt x="243" y="256"/>
                        <a:pt x="240" y="253"/>
                      </a:cubicBezTo>
                      <a:cubicBezTo>
                        <a:pt x="233" y="244"/>
                        <a:pt x="222" y="231"/>
                        <a:pt x="202" y="208"/>
                      </a:cubicBezTo>
                      <a:cubicBezTo>
                        <a:pt x="198" y="203"/>
                        <a:pt x="198" y="203"/>
                        <a:pt x="198" y="203"/>
                      </a:cubicBezTo>
                      <a:cubicBezTo>
                        <a:pt x="194" y="208"/>
                        <a:pt x="194" y="208"/>
                        <a:pt x="194" y="208"/>
                      </a:cubicBezTo>
                      <a:cubicBezTo>
                        <a:pt x="193" y="209"/>
                        <a:pt x="144" y="278"/>
                        <a:pt x="130" y="299"/>
                      </a:cubicBezTo>
                      <a:cubicBezTo>
                        <a:pt x="127" y="302"/>
                        <a:pt x="127" y="302"/>
                        <a:pt x="127" y="302"/>
                      </a:cubicBezTo>
                      <a:cubicBezTo>
                        <a:pt x="235" y="455"/>
                        <a:pt x="235" y="455"/>
                        <a:pt x="235" y="455"/>
                      </a:cubicBezTo>
                      <a:cubicBezTo>
                        <a:pt x="153" y="580"/>
                        <a:pt x="153" y="580"/>
                        <a:pt x="153" y="580"/>
                      </a:cubicBezTo>
                      <a:cubicBezTo>
                        <a:pt x="25" y="585"/>
                        <a:pt x="25" y="585"/>
                        <a:pt x="25" y="585"/>
                      </a:cubicBezTo>
                      <a:lnTo>
                        <a:pt x="114" y="455"/>
                      </a:lnTo>
                      <a:close/>
                    </a:path>
                  </a:pathLst>
                </a:custGeom>
                <a:solidFill>
                  <a:srgbClr val="F5A50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2" name="Freeform 26">
                  <a:extLst>
                    <a:ext uri="{FF2B5EF4-FFF2-40B4-BE49-F238E27FC236}">
                      <a16:creationId xmlns:a16="http://schemas.microsoft.com/office/drawing/2014/main" id="{71FAE360-3661-4327-962C-7242CB866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1725" y="4113213"/>
                  <a:ext cx="346075" cy="355600"/>
                </a:xfrm>
                <a:custGeom>
                  <a:avLst/>
                  <a:gdLst>
                    <a:gd name="T0" fmla="*/ 0 w 62"/>
                    <a:gd name="T1" fmla="*/ 13 h 64"/>
                    <a:gd name="T2" fmla="*/ 43 w 62"/>
                    <a:gd name="T3" fmla="*/ 64 h 64"/>
                    <a:gd name="T4" fmla="*/ 62 w 62"/>
                    <a:gd name="T5" fmla="*/ 63 h 64"/>
                    <a:gd name="T6" fmla="*/ 9 w 62"/>
                    <a:gd name="T7" fmla="*/ 0 h 64"/>
                    <a:gd name="T8" fmla="*/ 0 w 62"/>
                    <a:gd name="T9" fmla="*/ 1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4">
                      <a:moveTo>
                        <a:pt x="0" y="13"/>
                      </a:moveTo>
                      <a:cubicBezTo>
                        <a:pt x="43" y="64"/>
                        <a:pt x="43" y="64"/>
                        <a:pt x="43" y="64"/>
                      </a:cubicBezTo>
                      <a:cubicBezTo>
                        <a:pt x="62" y="63"/>
                        <a:pt x="62" y="63"/>
                        <a:pt x="62" y="63"/>
                      </a:cubicBezTo>
                      <a:cubicBezTo>
                        <a:pt x="62" y="63"/>
                        <a:pt x="9" y="0"/>
                        <a:pt x="9" y="0"/>
                      </a:cubicBezTo>
                      <a:cubicBezTo>
                        <a:pt x="8" y="1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E3770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3" name="Freeform 27">
                  <a:extLst>
                    <a:ext uri="{FF2B5EF4-FFF2-40B4-BE49-F238E27FC236}">
                      <a16:creationId xmlns:a16="http://schemas.microsoft.com/office/drawing/2014/main" id="{8FA16894-36F4-4C32-8A4E-0066CFF67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8138" y="2895600"/>
                  <a:ext cx="1309688" cy="385763"/>
                </a:xfrm>
                <a:custGeom>
                  <a:avLst/>
                  <a:gdLst>
                    <a:gd name="T0" fmla="*/ 0 w 825"/>
                    <a:gd name="T1" fmla="*/ 243 h 243"/>
                    <a:gd name="T2" fmla="*/ 769 w 825"/>
                    <a:gd name="T3" fmla="*/ 14 h 243"/>
                    <a:gd name="T4" fmla="*/ 825 w 825"/>
                    <a:gd name="T5" fmla="*/ 0 h 243"/>
                    <a:gd name="T6" fmla="*/ 63 w 825"/>
                    <a:gd name="T7" fmla="*/ 229 h 243"/>
                    <a:gd name="T8" fmla="*/ 0 w 825"/>
                    <a:gd name="T9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5" h="243">
                      <a:moveTo>
                        <a:pt x="0" y="243"/>
                      </a:moveTo>
                      <a:lnTo>
                        <a:pt x="769" y="14"/>
                      </a:lnTo>
                      <a:lnTo>
                        <a:pt x="825" y="0"/>
                      </a:lnTo>
                      <a:lnTo>
                        <a:pt x="63" y="229"/>
                      </a:lnTo>
                      <a:lnTo>
                        <a:pt x="0" y="2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4" name="Freeform 28">
                  <a:extLst>
                    <a:ext uri="{FF2B5EF4-FFF2-40B4-BE49-F238E27FC236}">
                      <a16:creationId xmlns:a16="http://schemas.microsoft.com/office/drawing/2014/main" id="{D7E35C7B-B022-4A20-875A-8F4AED182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9038" y="3632200"/>
                  <a:ext cx="831850" cy="976313"/>
                </a:xfrm>
                <a:custGeom>
                  <a:avLst/>
                  <a:gdLst>
                    <a:gd name="T0" fmla="*/ 0 w 149"/>
                    <a:gd name="T1" fmla="*/ 175 h 175"/>
                    <a:gd name="T2" fmla="*/ 131 w 149"/>
                    <a:gd name="T3" fmla="*/ 3 h 175"/>
                    <a:gd name="T4" fmla="*/ 149 w 149"/>
                    <a:gd name="T5" fmla="*/ 0 h 175"/>
                    <a:gd name="T6" fmla="*/ 17 w 149"/>
                    <a:gd name="T7" fmla="*/ 173 h 175"/>
                    <a:gd name="T8" fmla="*/ 17 w 149"/>
                    <a:gd name="T9" fmla="*/ 173 h 175"/>
                    <a:gd name="T10" fmla="*/ 0 w 149"/>
                    <a:gd name="T11" fmla="*/ 17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75">
                      <a:moveTo>
                        <a:pt x="0" y="175"/>
                      </a:move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49" y="0"/>
                        <a:pt x="149" y="0"/>
                        <a:pt x="149" y="0"/>
                      </a:cubicBezTo>
                      <a:cubicBezTo>
                        <a:pt x="124" y="32"/>
                        <a:pt x="38" y="146"/>
                        <a:pt x="17" y="173"/>
                      </a:cubicBezTo>
                      <a:cubicBezTo>
                        <a:pt x="17" y="173"/>
                        <a:pt x="17" y="173"/>
                        <a:pt x="17" y="173"/>
                      </a:cubicBez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E3770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5" name="Freeform 29">
                  <a:extLst>
                    <a:ext uri="{FF2B5EF4-FFF2-40B4-BE49-F238E27FC236}">
                      <a16:creationId xmlns:a16="http://schemas.microsoft.com/office/drawing/2014/main" id="{6F2755E8-AB77-4193-B426-1930C1BFD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9038" y="4597400"/>
                  <a:ext cx="1109663" cy="1400175"/>
                </a:xfrm>
                <a:custGeom>
                  <a:avLst/>
                  <a:gdLst>
                    <a:gd name="T0" fmla="*/ 113 w 199"/>
                    <a:gd name="T1" fmla="*/ 158 h 251"/>
                    <a:gd name="T2" fmla="*/ 0 w 199"/>
                    <a:gd name="T3" fmla="*/ 2 h 251"/>
                    <a:gd name="T4" fmla="*/ 17 w 199"/>
                    <a:gd name="T5" fmla="*/ 0 h 251"/>
                    <a:gd name="T6" fmla="*/ 131 w 199"/>
                    <a:gd name="T7" fmla="*/ 158 h 251"/>
                    <a:gd name="T8" fmla="*/ 113 w 199"/>
                    <a:gd name="T9" fmla="*/ 158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251">
                      <a:moveTo>
                        <a:pt x="113" y="158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99" y="251"/>
                        <a:pt x="70" y="74"/>
                        <a:pt x="131" y="158"/>
                      </a:cubicBezTo>
                      <a:lnTo>
                        <a:pt x="113" y="158"/>
                      </a:lnTo>
                      <a:close/>
                    </a:path>
                  </a:pathLst>
                </a:custGeom>
                <a:solidFill>
                  <a:srgbClr val="E3770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6" name="Freeform 30">
                  <a:extLst>
                    <a:ext uri="{FF2B5EF4-FFF2-40B4-BE49-F238E27FC236}">
                      <a16:creationId xmlns:a16="http://schemas.microsoft.com/office/drawing/2014/main" id="{9BCB03F2-23B0-453B-B233-299DB6CAF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0163" y="5480050"/>
                  <a:ext cx="619125" cy="752475"/>
                </a:xfrm>
                <a:custGeom>
                  <a:avLst/>
                  <a:gdLst>
                    <a:gd name="T0" fmla="*/ 111 w 111"/>
                    <a:gd name="T1" fmla="*/ 0 h 135"/>
                    <a:gd name="T2" fmla="*/ 17 w 111"/>
                    <a:gd name="T3" fmla="*/ 135 h 135"/>
                    <a:gd name="T4" fmla="*/ 0 w 111"/>
                    <a:gd name="T5" fmla="*/ 133 h 135"/>
                    <a:gd name="T6" fmla="*/ 93 w 111"/>
                    <a:gd name="T7" fmla="*/ 0 h 135"/>
                    <a:gd name="T8" fmla="*/ 111 w 111"/>
                    <a:gd name="T9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135">
                      <a:moveTo>
                        <a:pt x="111" y="0"/>
                      </a:moveTo>
                      <a:cubicBezTo>
                        <a:pt x="17" y="135"/>
                        <a:pt x="17" y="135"/>
                        <a:pt x="17" y="135"/>
                      </a:cubicBezTo>
                      <a:cubicBezTo>
                        <a:pt x="0" y="133"/>
                        <a:pt x="0" y="133"/>
                        <a:pt x="0" y="133"/>
                      </a:cubicBezTo>
                      <a:cubicBezTo>
                        <a:pt x="58" y="50"/>
                        <a:pt x="30" y="90"/>
                        <a:pt x="93" y="0"/>
                      </a:cubicBez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E3770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7" name="Freeform 31">
                  <a:extLst>
                    <a:ext uri="{FF2B5EF4-FFF2-40B4-BE49-F238E27FC236}">
                      <a16:creationId xmlns:a16="http://schemas.microsoft.com/office/drawing/2014/main" id="{B68D08A3-AA3A-460F-BF6F-00895EEE48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8138" y="3259138"/>
                  <a:ext cx="412750" cy="412750"/>
                </a:xfrm>
                <a:custGeom>
                  <a:avLst/>
                  <a:gdLst>
                    <a:gd name="T0" fmla="*/ 56 w 74"/>
                    <a:gd name="T1" fmla="*/ 70 h 74"/>
                    <a:gd name="T2" fmla="*/ 0 w 74"/>
                    <a:gd name="T3" fmla="*/ 4 h 74"/>
                    <a:gd name="T4" fmla="*/ 18 w 74"/>
                    <a:gd name="T5" fmla="*/ 0 h 74"/>
                    <a:gd name="T6" fmla="*/ 74 w 74"/>
                    <a:gd name="T7" fmla="*/ 67 h 74"/>
                    <a:gd name="T8" fmla="*/ 56 w 74"/>
                    <a:gd name="T9" fmla="*/ 7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74">
                      <a:moveTo>
                        <a:pt x="56" y="70"/>
                      </a:moveTo>
                      <a:cubicBezTo>
                        <a:pt x="54" y="67"/>
                        <a:pt x="60" y="74"/>
                        <a:pt x="0" y="4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47" y="36"/>
                        <a:pt x="69" y="62"/>
                        <a:pt x="74" y="67"/>
                      </a:cubicBezTo>
                      <a:lnTo>
                        <a:pt x="56" y="70"/>
                      </a:lnTo>
                      <a:close/>
                    </a:path>
                  </a:pathLst>
                </a:custGeom>
                <a:solidFill>
                  <a:srgbClr val="E3770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20" name="文本框 59">
                <a:extLst>
                  <a:ext uri="{FF2B5EF4-FFF2-40B4-BE49-F238E27FC236}">
                    <a16:creationId xmlns:a16="http://schemas.microsoft.com/office/drawing/2014/main" id="{03C5F5CF-4208-42FE-AFFF-5B5DA0B3DF6B}"/>
                  </a:ext>
                </a:extLst>
              </p:cNvPr>
              <p:cNvSpPr txBox="1"/>
              <p:nvPr/>
            </p:nvSpPr>
            <p:spPr>
              <a:xfrm>
                <a:off x="4700071" y="2111559"/>
                <a:ext cx="9018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uk-UA" altLang="zh-CN" sz="3200" dirty="0" smtClean="0">
                    <a:solidFill>
                      <a:prstClr val="white"/>
                    </a:solidFill>
                    <a:latin typeface="Impact" panose="020B0806030902050204" pitchFamily="34" charset="0"/>
                    <a:ea typeface="宋体" panose="02010600030101010101" pitchFamily="2" charset="-122"/>
                  </a:rPr>
                  <a:t>70%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文本框 60">
                <a:extLst>
                  <a:ext uri="{FF2B5EF4-FFF2-40B4-BE49-F238E27FC236}">
                    <a16:creationId xmlns:a16="http://schemas.microsoft.com/office/drawing/2014/main" id="{C988CD95-04EC-4E32-AB44-EA694609589A}"/>
                  </a:ext>
                </a:extLst>
              </p:cNvPr>
              <p:cNvSpPr txBox="1"/>
              <p:nvPr/>
            </p:nvSpPr>
            <p:spPr>
              <a:xfrm>
                <a:off x="4827211" y="3399969"/>
                <a:ext cx="6780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宋体" panose="02010600030101010101" pitchFamily="2" charset="-122"/>
                    <a:cs typeface="+mn-cs"/>
                  </a:rPr>
                  <a:t>2</a:t>
                </a:r>
                <a:r>
                  <a:rPr kumimoji="0" lang="uk-UA" altLang="zh-C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宋体" panose="02010600030101010101" pitchFamily="2" charset="-122"/>
                    <a:cs typeface="+mn-cs"/>
                  </a:rPr>
                  <a:t>%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文本框 61">
                <a:extLst>
                  <a:ext uri="{FF2B5EF4-FFF2-40B4-BE49-F238E27FC236}">
                    <a16:creationId xmlns:a16="http://schemas.microsoft.com/office/drawing/2014/main" id="{E0CE50D2-5BE9-41C4-A4C9-464952596977}"/>
                  </a:ext>
                </a:extLst>
              </p:cNvPr>
              <p:cNvSpPr txBox="1"/>
              <p:nvPr/>
            </p:nvSpPr>
            <p:spPr>
              <a:xfrm>
                <a:off x="6879802" y="2483587"/>
                <a:ext cx="9580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uk-UA" altLang="zh-CN" sz="3200" dirty="0" smtClean="0">
                    <a:solidFill>
                      <a:prstClr val="white"/>
                    </a:solidFill>
                    <a:latin typeface="Impact" panose="020B0806030902050204" pitchFamily="34" charset="0"/>
                    <a:ea typeface="宋体" panose="02010600030101010101" pitchFamily="2" charset="-122"/>
                  </a:rPr>
                  <a:t>27%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文本框 62">
                <a:extLst>
                  <a:ext uri="{FF2B5EF4-FFF2-40B4-BE49-F238E27FC236}">
                    <a16:creationId xmlns:a16="http://schemas.microsoft.com/office/drawing/2014/main" id="{2BAA7CF4-2E3E-4FAB-AAB7-B08E21735618}"/>
                  </a:ext>
                </a:extLst>
              </p:cNvPr>
              <p:cNvSpPr txBox="1"/>
              <p:nvPr/>
            </p:nvSpPr>
            <p:spPr>
              <a:xfrm>
                <a:off x="6829055" y="3428014"/>
                <a:ext cx="6917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altLang="zh-C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宋体" panose="02010600030101010101" pitchFamily="2" charset="-122"/>
                    <a:cs typeface="+mn-cs"/>
                  </a:rPr>
                  <a:t>1%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24" name="组合 95">
                <a:extLst>
                  <a:ext uri="{FF2B5EF4-FFF2-40B4-BE49-F238E27FC236}">
                    <a16:creationId xmlns:a16="http://schemas.microsoft.com/office/drawing/2014/main" id="{8B8808E5-B054-4F02-AF9A-D5A8C752EB6F}"/>
                  </a:ext>
                </a:extLst>
              </p:cNvPr>
              <p:cNvGrpSpPr/>
              <p:nvPr/>
            </p:nvGrpSpPr>
            <p:grpSpPr>
              <a:xfrm>
                <a:off x="882694" y="2176019"/>
                <a:ext cx="3658893" cy="615553"/>
                <a:chOff x="499285" y="1194144"/>
                <a:chExt cx="3658893" cy="615553"/>
              </a:xfrm>
            </p:grpSpPr>
            <p:sp>
              <p:nvSpPr>
                <p:cNvPr id="137" name="文本框 2">
                  <a:extLst>
                    <a:ext uri="{FF2B5EF4-FFF2-40B4-BE49-F238E27FC236}">
                      <a16:creationId xmlns:a16="http://schemas.microsoft.com/office/drawing/2014/main" id="{117FD3E3-CE84-4E18-8D6D-BF304C1F9A68}"/>
                    </a:ext>
                  </a:extLst>
                </p:cNvPr>
                <p:cNvSpPr txBox="1"/>
                <p:nvPr/>
              </p:nvSpPr>
              <p:spPr>
                <a:xfrm>
                  <a:off x="801879" y="1194144"/>
                  <a:ext cx="3356299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 err="1">
                      <a:solidFill>
                        <a:srgbClr val="0070C0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повністю</a:t>
                  </a:r>
                  <a:r>
                    <a:rPr lang="en-US" sz="2000" b="1" dirty="0">
                      <a:solidFill>
                        <a:srgbClr val="0070C0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 </a:t>
                  </a:r>
                  <a:r>
                    <a:rPr lang="ru-RU" sz="2000" b="1" dirty="0" err="1">
                      <a:solidFill>
                        <a:srgbClr val="0070C0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r>
                    <a:rPr lang="ru-RU" altLang="zh-CN" sz="2000" dirty="0">
                      <a:solidFill>
                        <a:srgbClr val="0070C0"/>
                      </a:solidFill>
                      <a:latin typeface="Bebas Neue"/>
                      <a:ea typeface="微软雅黑" pitchFamily="34" charset="-122"/>
                    </a:rPr>
                    <a:t>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cxnSp>
              <p:nvCxnSpPr>
                <p:cNvPr id="138" name="直接连接符 5">
                  <a:extLst>
                    <a:ext uri="{FF2B5EF4-FFF2-40B4-BE49-F238E27FC236}">
                      <a16:creationId xmlns:a16="http://schemas.microsoft.com/office/drawing/2014/main" id="{A6663CC4-06A1-41BD-866E-1EE198FC264B}"/>
                    </a:ext>
                  </a:extLst>
                </p:cNvPr>
                <p:cNvCxnSpPr/>
                <p:nvPr/>
              </p:nvCxnSpPr>
              <p:spPr>
                <a:xfrm>
                  <a:off x="1213979" y="1595515"/>
                  <a:ext cx="235878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54">
                  <a:extLst>
                    <a:ext uri="{FF2B5EF4-FFF2-40B4-BE49-F238E27FC236}">
                      <a16:creationId xmlns:a16="http://schemas.microsoft.com/office/drawing/2014/main" id="{34D742C3-5D04-440A-8742-B3EB1B78BB7E}"/>
                    </a:ext>
                  </a:extLst>
                </p:cNvPr>
                <p:cNvCxnSpPr/>
                <p:nvPr/>
              </p:nvCxnSpPr>
              <p:spPr>
                <a:xfrm>
                  <a:off x="1213979" y="1644435"/>
                  <a:ext cx="817523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Freeform 255">
                  <a:extLst>
                    <a:ext uri="{FF2B5EF4-FFF2-40B4-BE49-F238E27FC236}">
                      <a16:creationId xmlns:a16="http://schemas.microsoft.com/office/drawing/2014/main" id="{006DD3E6-FE18-40C9-83D0-DE33DB9EE5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9285" y="1276881"/>
                  <a:ext cx="319760" cy="224831"/>
                </a:xfrm>
                <a:custGeom>
                  <a:avLst/>
                  <a:gdLst>
                    <a:gd name="T0" fmla="*/ 54 w 54"/>
                    <a:gd name="T1" fmla="*/ 27 h 38"/>
                    <a:gd name="T2" fmla="*/ 44 w 54"/>
                    <a:gd name="T3" fmla="*/ 38 h 38"/>
                    <a:gd name="T4" fmla="*/ 43 w 54"/>
                    <a:gd name="T5" fmla="*/ 38 h 38"/>
                    <a:gd name="T6" fmla="*/ 11 w 54"/>
                    <a:gd name="T7" fmla="*/ 38 h 38"/>
                    <a:gd name="T8" fmla="*/ 11 w 54"/>
                    <a:gd name="T9" fmla="*/ 38 h 38"/>
                    <a:gd name="T10" fmla="*/ 11 w 54"/>
                    <a:gd name="T11" fmla="*/ 38 h 38"/>
                    <a:gd name="T12" fmla="*/ 10 w 54"/>
                    <a:gd name="T13" fmla="*/ 38 h 38"/>
                    <a:gd name="T14" fmla="*/ 0 w 54"/>
                    <a:gd name="T15" fmla="*/ 27 h 38"/>
                    <a:gd name="T16" fmla="*/ 5 w 54"/>
                    <a:gd name="T17" fmla="*/ 18 h 38"/>
                    <a:gd name="T18" fmla="*/ 5 w 54"/>
                    <a:gd name="T19" fmla="*/ 16 h 38"/>
                    <a:gd name="T20" fmla="*/ 12 w 54"/>
                    <a:gd name="T21" fmla="*/ 8 h 38"/>
                    <a:gd name="T22" fmla="*/ 17 w 54"/>
                    <a:gd name="T23" fmla="*/ 10 h 38"/>
                    <a:gd name="T24" fmla="*/ 31 w 54"/>
                    <a:gd name="T25" fmla="*/ 0 h 38"/>
                    <a:gd name="T26" fmla="*/ 48 w 54"/>
                    <a:gd name="T27" fmla="*/ 17 h 38"/>
                    <a:gd name="T28" fmla="*/ 48 w 54"/>
                    <a:gd name="T29" fmla="*/ 18 h 38"/>
                    <a:gd name="T30" fmla="*/ 54 w 54"/>
                    <a:gd name="T31" fmla="*/ 27 h 38"/>
                    <a:gd name="T32" fmla="*/ 20 w 54"/>
                    <a:gd name="T33" fmla="*/ 32 h 38"/>
                    <a:gd name="T34" fmla="*/ 26 w 54"/>
                    <a:gd name="T35" fmla="*/ 29 h 38"/>
                    <a:gd name="T36" fmla="*/ 24 w 54"/>
                    <a:gd name="T37" fmla="*/ 26 h 38"/>
                    <a:gd name="T38" fmla="*/ 20 w 54"/>
                    <a:gd name="T39" fmla="*/ 28 h 38"/>
                    <a:gd name="T40" fmla="*/ 16 w 54"/>
                    <a:gd name="T41" fmla="*/ 25 h 38"/>
                    <a:gd name="T42" fmla="*/ 20 w 54"/>
                    <a:gd name="T43" fmla="*/ 21 h 38"/>
                    <a:gd name="T44" fmla="*/ 36 w 54"/>
                    <a:gd name="T45" fmla="*/ 32 h 38"/>
                    <a:gd name="T46" fmla="*/ 43 w 54"/>
                    <a:gd name="T47" fmla="*/ 25 h 38"/>
                    <a:gd name="T48" fmla="*/ 36 w 54"/>
                    <a:gd name="T49" fmla="*/ 18 h 38"/>
                    <a:gd name="T50" fmla="*/ 29 w 54"/>
                    <a:gd name="T51" fmla="*/ 20 h 38"/>
                    <a:gd name="T52" fmla="*/ 32 w 54"/>
                    <a:gd name="T53" fmla="*/ 23 h 38"/>
                    <a:gd name="T54" fmla="*/ 35 w 54"/>
                    <a:gd name="T55" fmla="*/ 21 h 38"/>
                    <a:gd name="T56" fmla="*/ 39 w 54"/>
                    <a:gd name="T57" fmla="*/ 25 h 38"/>
                    <a:gd name="T58" fmla="*/ 35 w 54"/>
                    <a:gd name="T59" fmla="*/ 28 h 38"/>
                    <a:gd name="T60" fmla="*/ 20 w 54"/>
                    <a:gd name="T61" fmla="*/ 18 h 38"/>
                    <a:gd name="T62" fmla="*/ 12 w 54"/>
                    <a:gd name="T63" fmla="*/ 25 h 38"/>
                    <a:gd name="T64" fmla="*/ 20 w 54"/>
                    <a:gd name="T65" fmla="*/ 3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4" h="38">
                      <a:moveTo>
                        <a:pt x="54" y="27"/>
                      </a:moveTo>
                      <a:cubicBezTo>
                        <a:pt x="54" y="33"/>
                        <a:pt x="50" y="38"/>
                        <a:pt x="44" y="38"/>
                      </a:cubicBezTo>
                      <a:cubicBezTo>
                        <a:pt x="43" y="38"/>
                        <a:pt x="43" y="38"/>
                        <a:pt x="43" y="38"/>
                      </a:cubicBez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4" y="38"/>
                        <a:pt x="0" y="33"/>
                        <a:pt x="0" y="27"/>
                      </a:cubicBezTo>
                      <a:cubicBezTo>
                        <a:pt x="0" y="23"/>
                        <a:pt x="2" y="20"/>
                        <a:pt x="5" y="18"/>
                      </a:cubicBezTo>
                      <a:cubicBezTo>
                        <a:pt x="5" y="17"/>
                        <a:pt x="5" y="16"/>
                        <a:pt x="5" y="16"/>
                      </a:cubicBezTo>
                      <a:cubicBezTo>
                        <a:pt x="5" y="11"/>
                        <a:pt x="8" y="8"/>
                        <a:pt x="12" y="8"/>
                      </a:cubicBezTo>
                      <a:cubicBezTo>
                        <a:pt x="14" y="8"/>
                        <a:pt x="15" y="9"/>
                        <a:pt x="17" y="10"/>
                      </a:cubicBezTo>
                      <a:cubicBezTo>
                        <a:pt x="19" y="4"/>
                        <a:pt x="25" y="0"/>
                        <a:pt x="31" y="0"/>
                      </a:cubicBezTo>
                      <a:cubicBezTo>
                        <a:pt x="40" y="0"/>
                        <a:pt x="48" y="8"/>
                        <a:pt x="48" y="17"/>
                      </a:cubicBezTo>
                      <a:cubicBezTo>
                        <a:pt x="48" y="17"/>
                        <a:pt x="48" y="17"/>
                        <a:pt x="48" y="18"/>
                      </a:cubicBezTo>
                      <a:cubicBezTo>
                        <a:pt x="52" y="19"/>
                        <a:pt x="54" y="23"/>
                        <a:pt x="54" y="27"/>
                      </a:cubicBezTo>
                      <a:close/>
                      <a:moveTo>
                        <a:pt x="20" y="32"/>
                      </a:moveTo>
                      <a:cubicBezTo>
                        <a:pt x="23" y="32"/>
                        <a:pt x="24" y="31"/>
                        <a:pt x="26" y="29"/>
                      </a:cubicBezTo>
                      <a:cubicBezTo>
                        <a:pt x="26" y="28"/>
                        <a:pt x="25" y="27"/>
                        <a:pt x="24" y="26"/>
                      </a:cubicBezTo>
                      <a:cubicBezTo>
                        <a:pt x="23" y="27"/>
                        <a:pt x="22" y="28"/>
                        <a:pt x="20" y="28"/>
                      </a:cubicBezTo>
                      <a:cubicBezTo>
                        <a:pt x="18" y="28"/>
                        <a:pt x="16" y="27"/>
                        <a:pt x="16" y="25"/>
                      </a:cubicBezTo>
                      <a:cubicBezTo>
                        <a:pt x="16" y="23"/>
                        <a:pt x="18" y="21"/>
                        <a:pt x="20" y="21"/>
                      </a:cubicBezTo>
                      <a:cubicBezTo>
                        <a:pt x="26" y="21"/>
                        <a:pt x="27" y="32"/>
                        <a:pt x="36" y="32"/>
                      </a:cubicBezTo>
                      <a:cubicBezTo>
                        <a:pt x="40" y="32"/>
                        <a:pt x="43" y="29"/>
                        <a:pt x="43" y="25"/>
                      </a:cubicBezTo>
                      <a:cubicBezTo>
                        <a:pt x="43" y="20"/>
                        <a:pt x="40" y="18"/>
                        <a:pt x="36" y="18"/>
                      </a:cubicBezTo>
                      <a:cubicBezTo>
                        <a:pt x="33" y="18"/>
                        <a:pt x="31" y="18"/>
                        <a:pt x="29" y="20"/>
                      </a:cubicBezTo>
                      <a:cubicBezTo>
                        <a:pt x="30" y="21"/>
                        <a:pt x="31" y="22"/>
                        <a:pt x="32" y="23"/>
                      </a:cubicBezTo>
                      <a:cubicBezTo>
                        <a:pt x="33" y="22"/>
                        <a:pt x="34" y="21"/>
                        <a:pt x="35" y="21"/>
                      </a:cubicBezTo>
                      <a:cubicBezTo>
                        <a:pt x="37" y="21"/>
                        <a:pt x="39" y="23"/>
                        <a:pt x="39" y="25"/>
                      </a:cubicBezTo>
                      <a:cubicBezTo>
                        <a:pt x="39" y="27"/>
                        <a:pt x="37" y="28"/>
                        <a:pt x="35" y="28"/>
                      </a:cubicBezTo>
                      <a:cubicBezTo>
                        <a:pt x="30" y="28"/>
                        <a:pt x="28" y="18"/>
                        <a:pt x="20" y="18"/>
                      </a:cubicBezTo>
                      <a:cubicBezTo>
                        <a:pt x="16" y="18"/>
                        <a:pt x="12" y="20"/>
                        <a:pt x="12" y="25"/>
                      </a:cubicBezTo>
                      <a:cubicBezTo>
                        <a:pt x="12" y="29"/>
                        <a:pt x="16" y="32"/>
                        <a:pt x="20" y="32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5" name="Freeform 315">
                <a:extLst>
                  <a:ext uri="{FF2B5EF4-FFF2-40B4-BE49-F238E27FC236}">
                    <a16:creationId xmlns:a16="http://schemas.microsoft.com/office/drawing/2014/main" id="{7275B7BE-92D1-4733-8C3D-E62CD145A6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44209" y="4536575"/>
                <a:ext cx="236393" cy="236393"/>
              </a:xfrm>
              <a:custGeom>
                <a:avLst/>
                <a:gdLst>
                  <a:gd name="T0" fmla="*/ 41 w 41"/>
                  <a:gd name="T1" fmla="*/ 34 h 41"/>
                  <a:gd name="T2" fmla="*/ 33 w 41"/>
                  <a:gd name="T3" fmla="*/ 41 h 41"/>
                  <a:gd name="T4" fmla="*/ 8 w 41"/>
                  <a:gd name="T5" fmla="*/ 41 h 41"/>
                  <a:gd name="T6" fmla="*/ 0 w 41"/>
                  <a:gd name="T7" fmla="*/ 34 h 41"/>
                  <a:gd name="T8" fmla="*/ 0 w 41"/>
                  <a:gd name="T9" fmla="*/ 8 h 41"/>
                  <a:gd name="T10" fmla="*/ 8 w 41"/>
                  <a:gd name="T11" fmla="*/ 0 h 41"/>
                  <a:gd name="T12" fmla="*/ 33 w 41"/>
                  <a:gd name="T13" fmla="*/ 0 h 41"/>
                  <a:gd name="T14" fmla="*/ 41 w 41"/>
                  <a:gd name="T15" fmla="*/ 8 h 41"/>
                  <a:gd name="T16" fmla="*/ 41 w 41"/>
                  <a:gd name="T17" fmla="*/ 34 h 41"/>
                  <a:gd name="T18" fmla="*/ 29 w 41"/>
                  <a:gd name="T19" fmla="*/ 20 h 41"/>
                  <a:gd name="T20" fmla="*/ 21 w 41"/>
                  <a:gd name="T21" fmla="*/ 12 h 41"/>
                  <a:gd name="T22" fmla="*/ 7 w 41"/>
                  <a:gd name="T23" fmla="*/ 27 h 41"/>
                  <a:gd name="T24" fmla="*/ 7 w 41"/>
                  <a:gd name="T25" fmla="*/ 34 h 41"/>
                  <a:gd name="T26" fmla="*/ 15 w 41"/>
                  <a:gd name="T27" fmla="*/ 34 h 41"/>
                  <a:gd name="T28" fmla="*/ 29 w 41"/>
                  <a:gd name="T29" fmla="*/ 20 h 41"/>
                  <a:gd name="T30" fmla="*/ 15 w 41"/>
                  <a:gd name="T31" fmla="*/ 30 h 41"/>
                  <a:gd name="T32" fmla="*/ 14 w 41"/>
                  <a:gd name="T33" fmla="*/ 32 h 41"/>
                  <a:gd name="T34" fmla="*/ 12 w 41"/>
                  <a:gd name="T35" fmla="*/ 32 h 41"/>
                  <a:gd name="T36" fmla="*/ 12 w 41"/>
                  <a:gd name="T37" fmla="*/ 29 h 41"/>
                  <a:gd name="T38" fmla="*/ 9 w 41"/>
                  <a:gd name="T39" fmla="*/ 29 h 41"/>
                  <a:gd name="T40" fmla="*/ 9 w 41"/>
                  <a:gd name="T41" fmla="*/ 28 h 41"/>
                  <a:gd name="T42" fmla="*/ 11 w 41"/>
                  <a:gd name="T43" fmla="*/ 26 h 41"/>
                  <a:gd name="T44" fmla="*/ 15 w 41"/>
                  <a:gd name="T45" fmla="*/ 30 h 41"/>
                  <a:gd name="T46" fmla="*/ 22 w 41"/>
                  <a:gd name="T47" fmla="*/ 17 h 41"/>
                  <a:gd name="T48" fmla="*/ 14 w 41"/>
                  <a:gd name="T49" fmla="*/ 24 h 41"/>
                  <a:gd name="T50" fmla="*/ 13 w 41"/>
                  <a:gd name="T51" fmla="*/ 25 h 41"/>
                  <a:gd name="T52" fmla="*/ 13 w 41"/>
                  <a:gd name="T53" fmla="*/ 24 h 41"/>
                  <a:gd name="T54" fmla="*/ 21 w 41"/>
                  <a:gd name="T55" fmla="*/ 16 h 41"/>
                  <a:gd name="T56" fmla="*/ 22 w 41"/>
                  <a:gd name="T57" fmla="*/ 16 h 41"/>
                  <a:gd name="T58" fmla="*/ 22 w 41"/>
                  <a:gd name="T59" fmla="*/ 17 h 41"/>
                  <a:gd name="T60" fmla="*/ 33 w 41"/>
                  <a:gd name="T61" fmla="*/ 16 h 41"/>
                  <a:gd name="T62" fmla="*/ 33 w 41"/>
                  <a:gd name="T63" fmla="*/ 12 h 41"/>
                  <a:gd name="T64" fmla="*/ 29 w 41"/>
                  <a:gd name="T65" fmla="*/ 8 h 41"/>
                  <a:gd name="T66" fmla="*/ 26 w 41"/>
                  <a:gd name="T67" fmla="*/ 8 h 41"/>
                  <a:gd name="T68" fmla="*/ 23 w 41"/>
                  <a:gd name="T69" fmla="*/ 10 h 41"/>
                  <a:gd name="T70" fmla="*/ 31 w 41"/>
                  <a:gd name="T71" fmla="*/ 18 h 41"/>
                  <a:gd name="T72" fmla="*/ 33 w 41"/>
                  <a:gd name="T7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" h="41">
                    <a:moveTo>
                      <a:pt x="41" y="34"/>
                    </a:moveTo>
                    <a:cubicBezTo>
                      <a:pt x="41" y="38"/>
                      <a:pt x="38" y="41"/>
                      <a:pt x="33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4" y="41"/>
                      <a:pt x="0" y="38"/>
                      <a:pt x="0" y="3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8" y="0"/>
                      <a:pt x="41" y="4"/>
                      <a:pt x="41" y="8"/>
                    </a:cubicBezTo>
                    <a:lnTo>
                      <a:pt x="41" y="34"/>
                    </a:lnTo>
                    <a:close/>
                    <a:moveTo>
                      <a:pt x="29" y="20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5" y="34"/>
                      <a:pt x="15" y="34"/>
                      <a:pt x="15" y="34"/>
                    </a:cubicBezTo>
                    <a:lnTo>
                      <a:pt x="29" y="20"/>
                    </a:lnTo>
                    <a:close/>
                    <a:moveTo>
                      <a:pt x="15" y="30"/>
                    </a:moveTo>
                    <a:cubicBezTo>
                      <a:pt x="14" y="32"/>
                      <a:pt x="14" y="32"/>
                      <a:pt x="14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6"/>
                      <a:pt x="11" y="26"/>
                      <a:pt x="11" y="26"/>
                    </a:cubicBezTo>
                    <a:lnTo>
                      <a:pt x="15" y="30"/>
                    </a:lnTo>
                    <a:close/>
                    <a:moveTo>
                      <a:pt x="22" y="17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5"/>
                      <a:pt x="13" y="25"/>
                      <a:pt x="13" y="25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7"/>
                    </a:cubicBezTo>
                    <a:close/>
                    <a:moveTo>
                      <a:pt x="33" y="16"/>
                    </a:moveTo>
                    <a:cubicBezTo>
                      <a:pt x="34" y="15"/>
                      <a:pt x="34" y="13"/>
                      <a:pt x="33" y="12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8" y="7"/>
                      <a:pt x="27" y="7"/>
                      <a:pt x="26" y="8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31" y="18"/>
                      <a:pt x="31" y="18"/>
                      <a:pt x="31" y="18"/>
                    </a:cubicBezTo>
                    <a:lnTo>
                      <a:pt x="33" y="1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163">
                <a:extLst>
                  <a:ext uri="{FF2B5EF4-FFF2-40B4-BE49-F238E27FC236}">
                    <a16:creationId xmlns:a16="http://schemas.microsoft.com/office/drawing/2014/main" id="{0D43AF5C-190E-411E-81E2-C1FE8A9367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4290" y="2299453"/>
                <a:ext cx="298748" cy="230613"/>
              </a:xfrm>
              <a:custGeom>
                <a:avLst/>
                <a:gdLst>
                  <a:gd name="T0" fmla="*/ 38 w 48"/>
                  <a:gd name="T1" fmla="*/ 30 h 37"/>
                  <a:gd name="T2" fmla="*/ 30 w 48"/>
                  <a:gd name="T3" fmla="*/ 37 h 37"/>
                  <a:gd name="T4" fmla="*/ 8 w 48"/>
                  <a:gd name="T5" fmla="*/ 37 h 37"/>
                  <a:gd name="T6" fmla="*/ 0 w 48"/>
                  <a:gd name="T7" fmla="*/ 30 h 37"/>
                  <a:gd name="T8" fmla="*/ 0 w 48"/>
                  <a:gd name="T9" fmla="*/ 7 h 37"/>
                  <a:gd name="T10" fmla="*/ 8 w 48"/>
                  <a:gd name="T11" fmla="*/ 0 h 37"/>
                  <a:gd name="T12" fmla="*/ 30 w 48"/>
                  <a:gd name="T13" fmla="*/ 0 h 37"/>
                  <a:gd name="T14" fmla="*/ 33 w 48"/>
                  <a:gd name="T15" fmla="*/ 0 h 37"/>
                  <a:gd name="T16" fmla="*/ 34 w 48"/>
                  <a:gd name="T17" fmla="*/ 1 h 37"/>
                  <a:gd name="T18" fmla="*/ 34 w 48"/>
                  <a:gd name="T19" fmla="*/ 2 h 37"/>
                  <a:gd name="T20" fmla="*/ 32 w 48"/>
                  <a:gd name="T21" fmla="*/ 3 h 37"/>
                  <a:gd name="T22" fmla="*/ 31 w 48"/>
                  <a:gd name="T23" fmla="*/ 3 h 37"/>
                  <a:gd name="T24" fmla="*/ 30 w 48"/>
                  <a:gd name="T25" fmla="*/ 3 h 37"/>
                  <a:gd name="T26" fmla="*/ 8 w 48"/>
                  <a:gd name="T27" fmla="*/ 3 h 37"/>
                  <a:gd name="T28" fmla="*/ 4 w 48"/>
                  <a:gd name="T29" fmla="*/ 7 h 37"/>
                  <a:gd name="T30" fmla="*/ 4 w 48"/>
                  <a:gd name="T31" fmla="*/ 30 h 37"/>
                  <a:gd name="T32" fmla="*/ 8 w 48"/>
                  <a:gd name="T33" fmla="*/ 34 h 37"/>
                  <a:gd name="T34" fmla="*/ 30 w 48"/>
                  <a:gd name="T35" fmla="*/ 34 h 37"/>
                  <a:gd name="T36" fmla="*/ 34 w 48"/>
                  <a:gd name="T37" fmla="*/ 30 h 37"/>
                  <a:gd name="T38" fmla="*/ 34 w 48"/>
                  <a:gd name="T39" fmla="*/ 26 h 37"/>
                  <a:gd name="T40" fmla="*/ 35 w 48"/>
                  <a:gd name="T41" fmla="*/ 26 h 37"/>
                  <a:gd name="T42" fmla="*/ 36 w 48"/>
                  <a:gd name="T43" fmla="*/ 24 h 37"/>
                  <a:gd name="T44" fmla="*/ 37 w 48"/>
                  <a:gd name="T45" fmla="*/ 24 h 37"/>
                  <a:gd name="T46" fmla="*/ 38 w 48"/>
                  <a:gd name="T47" fmla="*/ 25 h 37"/>
                  <a:gd name="T48" fmla="*/ 38 w 48"/>
                  <a:gd name="T49" fmla="*/ 30 h 37"/>
                  <a:gd name="T50" fmla="*/ 43 w 48"/>
                  <a:gd name="T51" fmla="*/ 13 h 37"/>
                  <a:gd name="T52" fmla="*/ 25 w 48"/>
                  <a:gd name="T53" fmla="*/ 31 h 37"/>
                  <a:gd name="T54" fmla="*/ 17 w 48"/>
                  <a:gd name="T55" fmla="*/ 31 h 37"/>
                  <a:gd name="T56" fmla="*/ 17 w 48"/>
                  <a:gd name="T57" fmla="*/ 23 h 37"/>
                  <a:gd name="T58" fmla="*/ 35 w 48"/>
                  <a:gd name="T59" fmla="*/ 5 h 37"/>
                  <a:gd name="T60" fmla="*/ 43 w 48"/>
                  <a:gd name="T61" fmla="*/ 13 h 37"/>
                  <a:gd name="T62" fmla="*/ 27 w 48"/>
                  <a:gd name="T63" fmla="*/ 25 h 37"/>
                  <a:gd name="T64" fmla="*/ 23 w 48"/>
                  <a:gd name="T65" fmla="*/ 21 h 37"/>
                  <a:gd name="T66" fmla="*/ 20 w 48"/>
                  <a:gd name="T67" fmla="*/ 24 h 37"/>
                  <a:gd name="T68" fmla="*/ 20 w 48"/>
                  <a:gd name="T69" fmla="*/ 25 h 37"/>
                  <a:gd name="T70" fmla="*/ 22 w 48"/>
                  <a:gd name="T71" fmla="*/ 25 h 37"/>
                  <a:gd name="T72" fmla="*/ 22 w 48"/>
                  <a:gd name="T73" fmla="*/ 28 h 37"/>
                  <a:gd name="T74" fmla="*/ 24 w 48"/>
                  <a:gd name="T75" fmla="*/ 28 h 37"/>
                  <a:gd name="T76" fmla="*/ 27 w 48"/>
                  <a:gd name="T77" fmla="*/ 25 h 37"/>
                  <a:gd name="T78" fmla="*/ 35 w 48"/>
                  <a:gd name="T79" fmla="*/ 9 h 37"/>
                  <a:gd name="T80" fmla="*/ 25 w 48"/>
                  <a:gd name="T81" fmla="*/ 18 h 37"/>
                  <a:gd name="T82" fmla="*/ 25 w 48"/>
                  <a:gd name="T83" fmla="*/ 19 h 37"/>
                  <a:gd name="T84" fmla="*/ 26 w 48"/>
                  <a:gd name="T85" fmla="*/ 19 h 37"/>
                  <a:gd name="T86" fmla="*/ 36 w 48"/>
                  <a:gd name="T87" fmla="*/ 10 h 37"/>
                  <a:gd name="T88" fmla="*/ 36 w 48"/>
                  <a:gd name="T89" fmla="*/ 9 h 37"/>
                  <a:gd name="T90" fmla="*/ 35 w 48"/>
                  <a:gd name="T91" fmla="*/ 9 h 37"/>
                  <a:gd name="T92" fmla="*/ 45 w 48"/>
                  <a:gd name="T93" fmla="*/ 11 h 37"/>
                  <a:gd name="T94" fmla="*/ 37 w 48"/>
                  <a:gd name="T95" fmla="*/ 3 h 37"/>
                  <a:gd name="T96" fmla="*/ 39 w 48"/>
                  <a:gd name="T97" fmla="*/ 1 h 37"/>
                  <a:gd name="T98" fmla="*/ 43 w 48"/>
                  <a:gd name="T99" fmla="*/ 1 h 37"/>
                  <a:gd name="T100" fmla="*/ 47 w 48"/>
                  <a:gd name="T101" fmla="*/ 5 h 37"/>
                  <a:gd name="T102" fmla="*/ 47 w 48"/>
                  <a:gd name="T103" fmla="*/ 8 h 37"/>
                  <a:gd name="T104" fmla="*/ 45 w 48"/>
                  <a:gd name="T105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37">
                    <a:moveTo>
                      <a:pt x="38" y="30"/>
                    </a:moveTo>
                    <a:cubicBezTo>
                      <a:pt x="38" y="34"/>
                      <a:pt x="34" y="37"/>
                      <a:pt x="30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4" y="37"/>
                      <a:pt x="0" y="34"/>
                      <a:pt x="0" y="3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3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2"/>
                      <a:pt x="34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5"/>
                      <a:pt x="4" y="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8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3" y="34"/>
                      <a:pt x="34" y="32"/>
                      <a:pt x="34" y="30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5" y="26"/>
                      <a:pt x="35" y="26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4"/>
                      <a:pt x="38" y="24"/>
                      <a:pt x="38" y="25"/>
                    </a:cubicBezTo>
                    <a:lnTo>
                      <a:pt x="38" y="30"/>
                    </a:lnTo>
                    <a:close/>
                    <a:moveTo>
                      <a:pt x="43" y="1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35" y="5"/>
                      <a:pt x="35" y="5"/>
                      <a:pt x="35" y="5"/>
                    </a:cubicBezTo>
                    <a:lnTo>
                      <a:pt x="43" y="13"/>
                    </a:lnTo>
                    <a:close/>
                    <a:moveTo>
                      <a:pt x="27" y="25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27" y="25"/>
                    </a:lnTo>
                    <a:close/>
                    <a:moveTo>
                      <a:pt x="35" y="9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5" y="8"/>
                      <a:pt x="35" y="9"/>
                    </a:cubicBezTo>
                    <a:close/>
                    <a:moveTo>
                      <a:pt x="45" y="11"/>
                    </a:moveTo>
                    <a:cubicBezTo>
                      <a:pt x="37" y="3"/>
                      <a:pt x="37" y="3"/>
                      <a:pt x="37" y="3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0" y="0"/>
                      <a:pt x="42" y="0"/>
                      <a:pt x="43" y="1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6"/>
                      <a:pt x="48" y="7"/>
                      <a:pt x="47" y="8"/>
                    </a:cubicBezTo>
                    <a:lnTo>
                      <a:pt x="45" y="11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7" name="Группа 126"/>
              <p:cNvGrpSpPr/>
              <p:nvPr/>
            </p:nvGrpSpPr>
            <p:grpSpPr>
              <a:xfrm>
                <a:off x="1357949" y="4458390"/>
                <a:ext cx="3717933" cy="615553"/>
                <a:chOff x="864413" y="4458390"/>
                <a:chExt cx="3717933" cy="615553"/>
              </a:xfrm>
            </p:grpSpPr>
            <p:sp>
              <p:nvSpPr>
                <p:cNvPr id="132" name="Freeform 143">
                  <a:extLst>
                    <a:ext uri="{FF2B5EF4-FFF2-40B4-BE49-F238E27FC236}">
                      <a16:creationId xmlns:a16="http://schemas.microsoft.com/office/drawing/2014/main" id="{AFFFECCC-E7A2-444A-A9BC-CCB5FC58D6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4413" y="4561290"/>
                  <a:ext cx="326099" cy="211678"/>
                </a:xfrm>
                <a:custGeom>
                  <a:avLst/>
                  <a:gdLst>
                    <a:gd name="T0" fmla="*/ 47 w 48"/>
                    <a:gd name="T1" fmla="*/ 17 h 31"/>
                    <a:gd name="T2" fmla="*/ 24 w 48"/>
                    <a:gd name="T3" fmla="*/ 31 h 31"/>
                    <a:gd name="T4" fmla="*/ 0 w 48"/>
                    <a:gd name="T5" fmla="*/ 17 h 31"/>
                    <a:gd name="T6" fmla="*/ 0 w 48"/>
                    <a:gd name="T7" fmla="*/ 15 h 31"/>
                    <a:gd name="T8" fmla="*/ 0 w 48"/>
                    <a:gd name="T9" fmla="*/ 14 h 31"/>
                    <a:gd name="T10" fmla="*/ 24 w 48"/>
                    <a:gd name="T11" fmla="*/ 0 h 31"/>
                    <a:gd name="T12" fmla="*/ 47 w 48"/>
                    <a:gd name="T13" fmla="*/ 14 h 31"/>
                    <a:gd name="T14" fmla="*/ 48 w 48"/>
                    <a:gd name="T15" fmla="*/ 15 h 31"/>
                    <a:gd name="T16" fmla="*/ 47 w 48"/>
                    <a:gd name="T17" fmla="*/ 17 h 31"/>
                    <a:gd name="T18" fmla="*/ 34 w 48"/>
                    <a:gd name="T19" fmla="*/ 6 h 31"/>
                    <a:gd name="T20" fmla="*/ 36 w 48"/>
                    <a:gd name="T21" fmla="*/ 12 h 31"/>
                    <a:gd name="T22" fmla="*/ 24 w 48"/>
                    <a:gd name="T23" fmla="*/ 24 h 31"/>
                    <a:gd name="T24" fmla="*/ 12 w 48"/>
                    <a:gd name="T25" fmla="*/ 12 h 31"/>
                    <a:gd name="T26" fmla="*/ 13 w 48"/>
                    <a:gd name="T27" fmla="*/ 6 h 31"/>
                    <a:gd name="T28" fmla="*/ 3 w 48"/>
                    <a:gd name="T29" fmla="*/ 15 h 31"/>
                    <a:gd name="T30" fmla="*/ 24 w 48"/>
                    <a:gd name="T31" fmla="*/ 27 h 31"/>
                    <a:gd name="T32" fmla="*/ 44 w 48"/>
                    <a:gd name="T33" fmla="*/ 15 h 31"/>
                    <a:gd name="T34" fmla="*/ 34 w 48"/>
                    <a:gd name="T35" fmla="*/ 6 h 31"/>
                    <a:gd name="T36" fmla="*/ 24 w 48"/>
                    <a:gd name="T37" fmla="*/ 4 h 31"/>
                    <a:gd name="T38" fmla="*/ 15 w 48"/>
                    <a:gd name="T39" fmla="*/ 12 h 31"/>
                    <a:gd name="T40" fmla="*/ 17 w 48"/>
                    <a:gd name="T41" fmla="*/ 13 h 31"/>
                    <a:gd name="T42" fmla="*/ 18 w 48"/>
                    <a:gd name="T43" fmla="*/ 12 h 31"/>
                    <a:gd name="T44" fmla="*/ 24 w 48"/>
                    <a:gd name="T45" fmla="*/ 6 h 31"/>
                    <a:gd name="T46" fmla="*/ 25 w 48"/>
                    <a:gd name="T47" fmla="*/ 5 h 31"/>
                    <a:gd name="T48" fmla="*/ 24 w 48"/>
                    <a:gd name="T49" fmla="*/ 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8" h="31">
                      <a:moveTo>
                        <a:pt x="47" y="17"/>
                      </a:moveTo>
                      <a:cubicBezTo>
                        <a:pt x="42" y="25"/>
                        <a:pt x="33" y="31"/>
                        <a:pt x="24" y="31"/>
                      </a:cubicBezTo>
                      <a:cubicBezTo>
                        <a:pt x="14" y="31"/>
                        <a:pt x="5" y="25"/>
                        <a:pt x="0" y="17"/>
                      </a:cubicBezTo>
                      <a:cubicBezTo>
                        <a:pt x="0" y="17"/>
                        <a:pt x="0" y="16"/>
                        <a:pt x="0" y="15"/>
                      </a:cubicBezTo>
                      <a:cubicBezTo>
                        <a:pt x="0" y="15"/>
                        <a:pt x="0" y="14"/>
                        <a:pt x="0" y="14"/>
                      </a:cubicBezTo>
                      <a:cubicBezTo>
                        <a:pt x="5" y="5"/>
                        <a:pt x="14" y="0"/>
                        <a:pt x="24" y="0"/>
                      </a:cubicBezTo>
                      <a:cubicBezTo>
                        <a:pt x="33" y="0"/>
                        <a:pt x="42" y="5"/>
                        <a:pt x="47" y="14"/>
                      </a:cubicBezTo>
                      <a:cubicBezTo>
                        <a:pt x="47" y="14"/>
                        <a:pt x="48" y="15"/>
                        <a:pt x="48" y="15"/>
                      </a:cubicBezTo>
                      <a:cubicBezTo>
                        <a:pt x="48" y="16"/>
                        <a:pt x="47" y="17"/>
                        <a:pt x="47" y="17"/>
                      </a:cubicBezTo>
                      <a:close/>
                      <a:moveTo>
                        <a:pt x="34" y="6"/>
                      </a:moveTo>
                      <a:cubicBezTo>
                        <a:pt x="35" y="8"/>
                        <a:pt x="36" y="10"/>
                        <a:pt x="36" y="12"/>
                      </a:cubicBezTo>
                      <a:cubicBezTo>
                        <a:pt x="36" y="19"/>
                        <a:pt x="30" y="24"/>
                        <a:pt x="24" y="24"/>
                      </a:cubicBezTo>
                      <a:cubicBezTo>
                        <a:pt x="17" y="24"/>
                        <a:pt x="12" y="19"/>
                        <a:pt x="12" y="12"/>
                      </a:cubicBezTo>
                      <a:cubicBezTo>
                        <a:pt x="12" y="10"/>
                        <a:pt x="12" y="8"/>
                        <a:pt x="13" y="6"/>
                      </a:cubicBezTo>
                      <a:cubicBezTo>
                        <a:pt x="9" y="8"/>
                        <a:pt x="6" y="11"/>
                        <a:pt x="3" y="15"/>
                      </a:cubicBezTo>
                      <a:cubicBezTo>
                        <a:pt x="8" y="22"/>
                        <a:pt x="15" y="27"/>
                        <a:pt x="24" y="27"/>
                      </a:cubicBezTo>
                      <a:cubicBezTo>
                        <a:pt x="32" y="27"/>
                        <a:pt x="40" y="22"/>
                        <a:pt x="44" y="15"/>
                      </a:cubicBezTo>
                      <a:cubicBezTo>
                        <a:pt x="42" y="11"/>
                        <a:pt x="38" y="8"/>
                        <a:pt x="34" y="6"/>
                      </a:cubicBezTo>
                      <a:close/>
                      <a:moveTo>
                        <a:pt x="24" y="4"/>
                      </a:moveTo>
                      <a:cubicBezTo>
                        <a:pt x="19" y="4"/>
                        <a:pt x="15" y="7"/>
                        <a:pt x="15" y="12"/>
                      </a:cubicBezTo>
                      <a:cubicBezTo>
                        <a:pt x="15" y="13"/>
                        <a:pt x="16" y="13"/>
                        <a:pt x="17" y="13"/>
                      </a:cubicBezTo>
                      <a:cubicBezTo>
                        <a:pt x="17" y="13"/>
                        <a:pt x="18" y="13"/>
                        <a:pt x="18" y="12"/>
                      </a:cubicBezTo>
                      <a:cubicBezTo>
                        <a:pt x="18" y="9"/>
                        <a:pt x="21" y="6"/>
                        <a:pt x="24" y="6"/>
                      </a:cubicBezTo>
                      <a:cubicBezTo>
                        <a:pt x="24" y="6"/>
                        <a:pt x="25" y="6"/>
                        <a:pt x="25" y="5"/>
                      </a:cubicBezTo>
                      <a:cubicBezTo>
                        <a:pt x="25" y="4"/>
                        <a:pt x="24" y="4"/>
                        <a:pt x="24" y="4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3" name="组合 95">
                  <a:extLst>
                    <a:ext uri="{FF2B5EF4-FFF2-40B4-BE49-F238E27FC236}">
                      <a16:creationId xmlns:a16="http://schemas.microsoft.com/office/drawing/2014/main" id="{8DB10C57-5ACB-429C-A87E-236FCF7B3CA9}"/>
                    </a:ext>
                  </a:extLst>
                </p:cNvPr>
                <p:cNvGrpSpPr/>
                <p:nvPr/>
              </p:nvGrpSpPr>
              <p:grpSpPr>
                <a:xfrm>
                  <a:off x="1190512" y="4458390"/>
                  <a:ext cx="3391834" cy="615553"/>
                  <a:chOff x="1213979" y="1194144"/>
                  <a:chExt cx="3391834" cy="615553"/>
                </a:xfrm>
              </p:grpSpPr>
              <p:sp>
                <p:nvSpPr>
                  <p:cNvPr id="134" name="文本框 2">
                    <a:extLst>
                      <a:ext uri="{FF2B5EF4-FFF2-40B4-BE49-F238E27FC236}">
                        <a16:creationId xmlns:a16="http://schemas.microsoft.com/office/drawing/2014/main" id="{1D516A67-8075-466B-A7FB-A12D2B6DDA40}"/>
                      </a:ext>
                    </a:extLst>
                  </p:cNvPr>
                  <p:cNvSpPr txBox="1"/>
                  <p:nvPr/>
                </p:nvSpPr>
                <p:spPr>
                  <a:xfrm>
                    <a:off x="1249514" y="1194144"/>
                    <a:ext cx="3356299" cy="615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/>
                    <a:r>
                      <a:rPr lang="ru-RU" sz="2000" b="1" dirty="0" err="1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Bebas Neue"/>
                        <a:ea typeface="Bebas Neue"/>
                        <a:cs typeface="Bebas Neue"/>
                        <a:sym typeface="Bebas Neue"/>
                      </a:rPr>
                      <a:t>нейтральний</a:t>
                    </a:r>
                    <a:endParaRPr lang="ru-RU" sz="2000" dirty="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latin typeface="Bebas Neue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b="1" i="0" u="none" strike="noStrike" kern="1200" cap="none" spc="30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135" name="直接连接符 5">
                    <a:extLst>
                      <a:ext uri="{FF2B5EF4-FFF2-40B4-BE49-F238E27FC236}">
                        <a16:creationId xmlns:a16="http://schemas.microsoft.com/office/drawing/2014/main" id="{117BEDD7-21D4-4386-95B5-A324BC4B9106}"/>
                      </a:ext>
                    </a:extLst>
                  </p:cNvPr>
                  <p:cNvCxnSpPr/>
                  <p:nvPr/>
                </p:nvCxnSpPr>
                <p:spPr>
                  <a:xfrm>
                    <a:off x="1213979" y="1595515"/>
                    <a:ext cx="2358780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54">
                    <a:extLst>
                      <a:ext uri="{FF2B5EF4-FFF2-40B4-BE49-F238E27FC236}">
                        <a16:creationId xmlns:a16="http://schemas.microsoft.com/office/drawing/2014/main" id="{B1379322-5234-4FD6-839F-079350091D17}"/>
                      </a:ext>
                    </a:extLst>
                  </p:cNvPr>
                  <p:cNvCxnSpPr/>
                  <p:nvPr/>
                </p:nvCxnSpPr>
                <p:spPr>
                  <a:xfrm>
                    <a:off x="1213979" y="1644435"/>
                    <a:ext cx="817523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8" name="组合 95">
                <a:extLst>
                  <a:ext uri="{FF2B5EF4-FFF2-40B4-BE49-F238E27FC236}">
                    <a16:creationId xmlns:a16="http://schemas.microsoft.com/office/drawing/2014/main" id="{47AE30B4-8FD9-4C8E-8BFD-EE0C420E038A}"/>
                  </a:ext>
                </a:extLst>
              </p:cNvPr>
              <p:cNvGrpSpPr/>
              <p:nvPr/>
            </p:nvGrpSpPr>
            <p:grpSpPr>
              <a:xfrm>
                <a:off x="8861273" y="4458390"/>
                <a:ext cx="2309831" cy="450291"/>
                <a:chOff x="1147304" y="1194144"/>
                <a:chExt cx="3356299" cy="450291"/>
              </a:xfrm>
            </p:grpSpPr>
            <p:sp>
              <p:nvSpPr>
                <p:cNvPr id="129" name="文本框 2">
                  <a:extLst>
                    <a:ext uri="{FF2B5EF4-FFF2-40B4-BE49-F238E27FC236}">
                      <a16:creationId xmlns:a16="http://schemas.microsoft.com/office/drawing/2014/main" id="{521C25BE-7142-44F4-ADBB-4941B521EE47}"/>
                    </a:ext>
                  </a:extLst>
                </p:cNvPr>
                <p:cNvSpPr txBox="1"/>
                <p:nvPr/>
              </p:nvSpPr>
              <p:spPr>
                <a:xfrm>
                  <a:off x="1147304" y="1194144"/>
                  <a:ext cx="335629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buClr>
                      <a:schemeClr val="dk1"/>
                    </a:buClr>
                  </a:pPr>
                  <a:r>
                    <a:rPr lang="ru-RU" sz="2000" b="1" dirty="0">
                      <a:solidFill>
                        <a:schemeClr val="accent1">
                          <a:lumMod val="75000"/>
                        </a:schemeClr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не </a:t>
                  </a:r>
                  <a:r>
                    <a:rPr lang="ru-RU" sz="20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endParaRPr lang="ru-RU" sz="2000" dirty="0">
                    <a:solidFill>
                      <a:schemeClr val="accent1">
                        <a:lumMod val="75000"/>
                      </a:schemeClr>
                    </a:solidFill>
                    <a:latin typeface="Bebas Neue"/>
                  </a:endParaRPr>
                </a:p>
              </p:txBody>
            </p:sp>
            <p:cxnSp>
              <p:nvCxnSpPr>
                <p:cNvPr id="130" name="直接连接符 5">
                  <a:extLst>
                    <a:ext uri="{FF2B5EF4-FFF2-40B4-BE49-F238E27FC236}">
                      <a16:creationId xmlns:a16="http://schemas.microsoft.com/office/drawing/2014/main" id="{7F6A313A-2203-47DF-BD15-54CDFBE98BB0}"/>
                    </a:ext>
                  </a:extLst>
                </p:cNvPr>
                <p:cNvCxnSpPr/>
                <p:nvPr/>
              </p:nvCxnSpPr>
              <p:spPr>
                <a:xfrm>
                  <a:off x="1213979" y="1595515"/>
                  <a:ext cx="235878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54">
                  <a:extLst>
                    <a:ext uri="{FF2B5EF4-FFF2-40B4-BE49-F238E27FC236}">
                      <a16:creationId xmlns:a16="http://schemas.microsoft.com/office/drawing/2014/main" id="{64B0FA37-716D-485B-B942-3FDEC31E6018}"/>
                    </a:ext>
                  </a:extLst>
                </p:cNvPr>
                <p:cNvCxnSpPr/>
                <p:nvPr/>
              </p:nvCxnSpPr>
              <p:spPr>
                <a:xfrm>
                  <a:off x="1213979" y="1644435"/>
                  <a:ext cx="817523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0739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17.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Які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технології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,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методи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викладання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були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для Вас легко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доступними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,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зрозумілими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і такими,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що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зміст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освіти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добре і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надовго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запам’ятався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? (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можна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вибрати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декілька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</a:rPr>
              <a:t>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2916183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" name="Google Shape;568;p110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7625"/>
                    </a14:imgEffect>
                    <a14:imgEffect>
                      <a14:saturation sat="300000"/>
                    </a14:imgEffect>
                    <a14:imgEffect>
                      <a14:brightnessContrast bright="-43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77" y="1753678"/>
            <a:ext cx="11188921" cy="492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6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0000"/>
          </a:srgbClr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rgbClr val="C00000"/>
                </a:solidFill>
                <a:latin typeface="Bebas Neue"/>
              </a:rPr>
              <a:t>18. Яка форма </a:t>
            </a:r>
            <a:r>
              <a:rPr lang="ru-RU" sz="4000" dirty="0" err="1">
                <a:solidFill>
                  <a:srgbClr val="C00000"/>
                </a:solidFill>
                <a:latin typeface="Bebas Neue"/>
              </a:rPr>
              <a:t>навчання</a:t>
            </a:r>
            <a:r>
              <a:rPr lang="ru-RU" sz="4000" dirty="0">
                <a:solidFill>
                  <a:srgbClr val="C00000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Bebas Neue"/>
              </a:rPr>
              <a:t>виявилася</a:t>
            </a:r>
            <a:r>
              <a:rPr lang="ru-RU" sz="4000" dirty="0">
                <a:solidFill>
                  <a:srgbClr val="C00000"/>
                </a:solidFill>
                <a:latin typeface="Bebas Neue"/>
              </a:rPr>
              <a:t> для Вас </a:t>
            </a:r>
            <a:r>
              <a:rPr lang="ru-RU" sz="4000" dirty="0" err="1">
                <a:solidFill>
                  <a:srgbClr val="C00000"/>
                </a:solidFill>
                <a:latin typeface="Bebas Neue"/>
              </a:rPr>
              <a:t>найбільш</a:t>
            </a:r>
            <a:r>
              <a:rPr lang="ru-RU" sz="4000" dirty="0">
                <a:solidFill>
                  <a:srgbClr val="C00000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Bebas Neue"/>
              </a:rPr>
              <a:t>зручною</a:t>
            </a:r>
            <a:r>
              <a:rPr lang="ru-RU" sz="4000" dirty="0">
                <a:solidFill>
                  <a:srgbClr val="C00000"/>
                </a:solidFill>
                <a:latin typeface="Bebas Neue"/>
              </a:rPr>
              <a:t>? (</a:t>
            </a:r>
            <a:r>
              <a:rPr lang="ru-RU" sz="4000" dirty="0" err="1">
                <a:solidFill>
                  <a:srgbClr val="C00000"/>
                </a:solidFill>
                <a:latin typeface="Bebas Neue"/>
              </a:rPr>
              <a:t>можна</a:t>
            </a:r>
            <a:r>
              <a:rPr lang="ru-RU" sz="4000" dirty="0">
                <a:solidFill>
                  <a:srgbClr val="C00000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Bebas Neue"/>
              </a:rPr>
              <a:t>вибрати</a:t>
            </a:r>
            <a:r>
              <a:rPr lang="ru-RU" sz="4000" dirty="0">
                <a:solidFill>
                  <a:srgbClr val="C00000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Bebas Neue"/>
              </a:rPr>
              <a:t>декілька</a:t>
            </a:r>
            <a:r>
              <a:rPr lang="ru-RU" sz="4000" dirty="0">
                <a:solidFill>
                  <a:srgbClr val="C00000"/>
                </a:solidFill>
                <a:latin typeface="Bebas Neue"/>
              </a:rPr>
              <a:t>)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517762" y="1485760"/>
            <a:ext cx="11209277" cy="4808703"/>
            <a:chOff x="484196" y="1070210"/>
            <a:chExt cx="11209277" cy="4808703"/>
          </a:xfrm>
        </p:grpSpPr>
        <p:grpSp>
          <p:nvGrpSpPr>
            <p:cNvPr id="62" name="Group 3">
              <a:extLst>
                <a:ext uri="{FF2B5EF4-FFF2-40B4-BE49-F238E27FC236}">
                  <a16:creationId xmlns:a16="http://schemas.microsoft.com/office/drawing/2014/main" id="{1A2FB5E1-6FFD-4351-8C42-197C5695538A}"/>
                </a:ext>
              </a:extLst>
            </p:cNvPr>
            <p:cNvGrpSpPr/>
            <p:nvPr/>
          </p:nvGrpSpPr>
          <p:grpSpPr>
            <a:xfrm>
              <a:off x="3727704" y="1142321"/>
              <a:ext cx="4736592" cy="4736592"/>
              <a:chOff x="5692775" y="1570038"/>
              <a:chExt cx="3959225" cy="3836988"/>
            </a:xfrm>
          </p:grpSpPr>
          <p:sp>
            <p:nvSpPr>
              <p:cNvPr id="89" name="Freeform 367">
                <a:extLst>
                  <a:ext uri="{FF2B5EF4-FFF2-40B4-BE49-F238E27FC236}">
                    <a16:creationId xmlns:a16="http://schemas.microsoft.com/office/drawing/2014/main" id="{22104E61-986D-4BB9-B3C5-D4B013A197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37288" y="1651001"/>
                <a:ext cx="1333500" cy="2071688"/>
              </a:xfrm>
              <a:custGeom>
                <a:avLst/>
                <a:gdLst>
                  <a:gd name="T0" fmla="*/ 1736 w 3244"/>
                  <a:gd name="T1" fmla="*/ 3169 h 5041"/>
                  <a:gd name="T2" fmla="*/ 1646 w 3244"/>
                  <a:gd name="T3" fmla="*/ 3896 h 5041"/>
                  <a:gd name="T4" fmla="*/ 1666 w 3244"/>
                  <a:gd name="T5" fmla="*/ 4240 h 5041"/>
                  <a:gd name="T6" fmla="*/ 1424 w 3244"/>
                  <a:gd name="T7" fmla="*/ 3302 h 5041"/>
                  <a:gd name="T8" fmla="*/ 1426 w 3244"/>
                  <a:gd name="T9" fmla="*/ 3209 h 5041"/>
                  <a:gd name="T10" fmla="*/ 1434 w 3244"/>
                  <a:gd name="T11" fmla="*/ 3040 h 5041"/>
                  <a:gd name="T12" fmla="*/ 1271 w 3244"/>
                  <a:gd name="T13" fmla="*/ 2999 h 5041"/>
                  <a:gd name="T14" fmla="*/ 206 w 3244"/>
                  <a:gd name="T15" fmla="*/ 1625 h 5041"/>
                  <a:gd name="T16" fmla="*/ 1624 w 3244"/>
                  <a:gd name="T17" fmla="*/ 207 h 5041"/>
                  <a:gd name="T18" fmla="*/ 2983 w 3244"/>
                  <a:gd name="T19" fmla="*/ 1220 h 5041"/>
                  <a:gd name="T20" fmla="*/ 2989 w 3244"/>
                  <a:gd name="T21" fmla="*/ 1240 h 5041"/>
                  <a:gd name="T22" fmla="*/ 3003 w 3244"/>
                  <a:gd name="T23" fmla="*/ 1291 h 5041"/>
                  <a:gd name="T24" fmla="*/ 3003 w 3244"/>
                  <a:gd name="T25" fmla="*/ 1294 h 5041"/>
                  <a:gd name="T26" fmla="*/ 3024 w 3244"/>
                  <a:gd name="T27" fmla="*/ 1399 h 5041"/>
                  <a:gd name="T28" fmla="*/ 1736 w 3244"/>
                  <a:gd name="T29" fmla="*/ 3169 h 5041"/>
                  <a:gd name="T30" fmla="*/ 3244 w 3244"/>
                  <a:gd name="T31" fmla="*/ 1508 h 5041"/>
                  <a:gd name="T32" fmla="*/ 3203 w 3244"/>
                  <a:gd name="T33" fmla="*/ 1243 h 5041"/>
                  <a:gd name="T34" fmla="*/ 3203 w 3244"/>
                  <a:gd name="T35" fmla="*/ 1243 h 5041"/>
                  <a:gd name="T36" fmla="*/ 3203 w 3244"/>
                  <a:gd name="T37" fmla="*/ 1242 h 5041"/>
                  <a:gd name="T38" fmla="*/ 3187 w 3244"/>
                  <a:gd name="T39" fmla="*/ 1181 h 5041"/>
                  <a:gd name="T40" fmla="*/ 3185 w 3244"/>
                  <a:gd name="T41" fmla="*/ 1173 h 5041"/>
                  <a:gd name="T42" fmla="*/ 3181 w 3244"/>
                  <a:gd name="T43" fmla="*/ 1161 h 5041"/>
                  <a:gd name="T44" fmla="*/ 3181 w 3244"/>
                  <a:gd name="T45" fmla="*/ 1161 h 5041"/>
                  <a:gd name="T46" fmla="*/ 1624 w 3244"/>
                  <a:gd name="T47" fmla="*/ 0 h 5041"/>
                  <a:gd name="T48" fmla="*/ 0 w 3244"/>
                  <a:gd name="T49" fmla="*/ 1625 h 5041"/>
                  <a:gd name="T50" fmla="*/ 1219 w 3244"/>
                  <a:gd name="T51" fmla="*/ 3199 h 5041"/>
                  <a:gd name="T52" fmla="*/ 1217 w 3244"/>
                  <a:gd name="T53" fmla="*/ 3302 h 5041"/>
                  <a:gd name="T54" fmla="*/ 2102 w 3244"/>
                  <a:gd name="T55" fmla="*/ 5041 h 5041"/>
                  <a:gd name="T56" fmla="*/ 1852 w 3244"/>
                  <a:gd name="T57" fmla="*/ 3896 h 5041"/>
                  <a:gd name="T58" fmla="*/ 1937 w 3244"/>
                  <a:gd name="T59" fmla="*/ 3219 h 5041"/>
                  <a:gd name="T60" fmla="*/ 3244 w 3244"/>
                  <a:gd name="T61" fmla="*/ 1508 h 5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44" h="5041">
                    <a:moveTo>
                      <a:pt x="1736" y="3169"/>
                    </a:moveTo>
                    <a:cubicBezTo>
                      <a:pt x="1676" y="3405"/>
                      <a:pt x="1646" y="3650"/>
                      <a:pt x="1646" y="3896"/>
                    </a:cubicBezTo>
                    <a:cubicBezTo>
                      <a:pt x="1646" y="4011"/>
                      <a:pt x="1652" y="4126"/>
                      <a:pt x="1666" y="4240"/>
                    </a:cubicBezTo>
                    <a:cubicBezTo>
                      <a:pt x="1509" y="3956"/>
                      <a:pt x="1424" y="3634"/>
                      <a:pt x="1424" y="3302"/>
                    </a:cubicBezTo>
                    <a:cubicBezTo>
                      <a:pt x="1424" y="3272"/>
                      <a:pt x="1424" y="3240"/>
                      <a:pt x="1426" y="3209"/>
                    </a:cubicBezTo>
                    <a:lnTo>
                      <a:pt x="1434" y="3040"/>
                    </a:lnTo>
                    <a:lnTo>
                      <a:pt x="1271" y="2999"/>
                    </a:lnTo>
                    <a:cubicBezTo>
                      <a:pt x="644" y="2838"/>
                      <a:pt x="206" y="2273"/>
                      <a:pt x="206" y="1625"/>
                    </a:cubicBezTo>
                    <a:cubicBezTo>
                      <a:pt x="206" y="843"/>
                      <a:pt x="842" y="207"/>
                      <a:pt x="1624" y="207"/>
                    </a:cubicBezTo>
                    <a:cubicBezTo>
                      <a:pt x="2247" y="207"/>
                      <a:pt x="2806" y="623"/>
                      <a:pt x="2983" y="1220"/>
                    </a:cubicBezTo>
                    <a:lnTo>
                      <a:pt x="2989" y="1240"/>
                    </a:lnTo>
                    <a:cubicBezTo>
                      <a:pt x="2994" y="1257"/>
                      <a:pt x="2999" y="1274"/>
                      <a:pt x="3003" y="1291"/>
                    </a:cubicBezTo>
                    <a:lnTo>
                      <a:pt x="3003" y="1294"/>
                    </a:lnTo>
                    <a:cubicBezTo>
                      <a:pt x="3012" y="1329"/>
                      <a:pt x="3019" y="1364"/>
                      <a:pt x="3024" y="1399"/>
                    </a:cubicBezTo>
                    <a:cubicBezTo>
                      <a:pt x="2387" y="1801"/>
                      <a:pt x="1921" y="2439"/>
                      <a:pt x="1736" y="3169"/>
                    </a:cubicBezTo>
                    <a:close/>
                    <a:moveTo>
                      <a:pt x="3244" y="1508"/>
                    </a:moveTo>
                    <a:cubicBezTo>
                      <a:pt x="3238" y="1417"/>
                      <a:pt x="3224" y="1329"/>
                      <a:pt x="3203" y="1243"/>
                    </a:cubicBezTo>
                    <a:lnTo>
                      <a:pt x="3203" y="1243"/>
                    </a:lnTo>
                    <a:lnTo>
                      <a:pt x="3203" y="1242"/>
                    </a:lnTo>
                    <a:cubicBezTo>
                      <a:pt x="3198" y="1222"/>
                      <a:pt x="3193" y="1201"/>
                      <a:pt x="3187" y="1181"/>
                    </a:cubicBezTo>
                    <a:cubicBezTo>
                      <a:pt x="3186" y="1178"/>
                      <a:pt x="3186" y="1176"/>
                      <a:pt x="3185" y="1173"/>
                    </a:cubicBezTo>
                    <a:cubicBezTo>
                      <a:pt x="3184" y="1169"/>
                      <a:pt x="3183" y="1165"/>
                      <a:pt x="3181" y="1161"/>
                    </a:cubicBezTo>
                    <a:lnTo>
                      <a:pt x="3181" y="1161"/>
                    </a:lnTo>
                    <a:cubicBezTo>
                      <a:pt x="2981" y="490"/>
                      <a:pt x="2360" y="0"/>
                      <a:pt x="1624" y="0"/>
                    </a:cubicBezTo>
                    <a:cubicBezTo>
                      <a:pt x="727" y="0"/>
                      <a:pt x="0" y="728"/>
                      <a:pt x="0" y="1625"/>
                    </a:cubicBezTo>
                    <a:cubicBezTo>
                      <a:pt x="0" y="2382"/>
                      <a:pt x="518" y="3019"/>
                      <a:pt x="1219" y="3199"/>
                    </a:cubicBezTo>
                    <a:cubicBezTo>
                      <a:pt x="1218" y="3233"/>
                      <a:pt x="1217" y="3268"/>
                      <a:pt x="1217" y="3302"/>
                    </a:cubicBezTo>
                    <a:cubicBezTo>
                      <a:pt x="1217" y="4017"/>
                      <a:pt x="1566" y="4650"/>
                      <a:pt x="2102" y="5041"/>
                    </a:cubicBezTo>
                    <a:cubicBezTo>
                      <a:pt x="1942" y="4692"/>
                      <a:pt x="1852" y="4304"/>
                      <a:pt x="1852" y="3896"/>
                    </a:cubicBezTo>
                    <a:cubicBezTo>
                      <a:pt x="1852" y="3662"/>
                      <a:pt x="1882" y="3436"/>
                      <a:pt x="1937" y="3219"/>
                    </a:cubicBezTo>
                    <a:cubicBezTo>
                      <a:pt x="2122" y="2487"/>
                      <a:pt x="2603" y="1872"/>
                      <a:pt x="3244" y="150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368">
                <a:extLst>
                  <a:ext uri="{FF2B5EF4-FFF2-40B4-BE49-F238E27FC236}">
                    <a16:creationId xmlns:a16="http://schemas.microsoft.com/office/drawing/2014/main" id="{9945FED9-2B8C-4323-96A3-C4AE8A3CC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2775" y="3073401"/>
                <a:ext cx="2146300" cy="1408113"/>
              </a:xfrm>
              <a:custGeom>
                <a:avLst/>
                <a:gdLst>
                  <a:gd name="T0" fmla="*/ 3956 w 5219"/>
                  <a:gd name="T1" fmla="*/ 2447 h 3421"/>
                  <a:gd name="T2" fmla="*/ 3356 w 5219"/>
                  <a:gd name="T3" fmla="*/ 2351 h 3421"/>
                  <a:gd name="T4" fmla="*/ 3267 w 5219"/>
                  <a:gd name="T5" fmla="*/ 2320 h 3421"/>
                  <a:gd name="T6" fmla="*/ 3110 w 5219"/>
                  <a:gd name="T7" fmla="*/ 2260 h 3421"/>
                  <a:gd name="T8" fmla="*/ 3019 w 5219"/>
                  <a:gd name="T9" fmla="*/ 2402 h 3421"/>
                  <a:gd name="T10" fmla="*/ 1823 w 5219"/>
                  <a:gd name="T11" fmla="*/ 3060 h 3421"/>
                  <a:gd name="T12" fmla="*/ 1384 w 5219"/>
                  <a:gd name="T13" fmla="*/ 2990 h 3421"/>
                  <a:gd name="T14" fmla="*/ 473 w 5219"/>
                  <a:gd name="T15" fmla="*/ 1203 h 3421"/>
                  <a:gd name="T16" fmla="*/ 1822 w 5219"/>
                  <a:gd name="T17" fmla="*/ 224 h 3421"/>
                  <a:gd name="T18" fmla="*/ 1857 w 5219"/>
                  <a:gd name="T19" fmla="*/ 224 h 3421"/>
                  <a:gd name="T20" fmla="*/ 1877 w 5219"/>
                  <a:gd name="T21" fmla="*/ 225 h 3421"/>
                  <a:gd name="T22" fmla="*/ 1930 w 5219"/>
                  <a:gd name="T23" fmla="*/ 228 h 3421"/>
                  <a:gd name="T24" fmla="*/ 1934 w 5219"/>
                  <a:gd name="T25" fmla="*/ 228 h 3421"/>
                  <a:gd name="T26" fmla="*/ 2040 w 5219"/>
                  <a:gd name="T27" fmla="*/ 240 h 3421"/>
                  <a:gd name="T28" fmla="*/ 3325 w 5219"/>
                  <a:gd name="T29" fmla="*/ 2012 h 3421"/>
                  <a:gd name="T30" fmla="*/ 3988 w 5219"/>
                  <a:gd name="T31" fmla="*/ 2323 h 3421"/>
                  <a:gd name="T32" fmla="*/ 4324 w 5219"/>
                  <a:gd name="T33" fmla="*/ 2411 h 3421"/>
                  <a:gd name="T34" fmla="*/ 3956 w 5219"/>
                  <a:gd name="T35" fmla="*/ 2447 h 3421"/>
                  <a:gd name="T36" fmla="*/ 4052 w 5219"/>
                  <a:gd name="T37" fmla="*/ 2126 h 3421"/>
                  <a:gd name="T38" fmla="*/ 3435 w 5219"/>
                  <a:gd name="T39" fmla="*/ 1837 h 3421"/>
                  <a:gd name="T40" fmla="*/ 2212 w 5219"/>
                  <a:gd name="T41" fmla="*/ 65 h 3421"/>
                  <a:gd name="T42" fmla="*/ 1946 w 5219"/>
                  <a:gd name="T43" fmla="*/ 22 h 3421"/>
                  <a:gd name="T44" fmla="*/ 1946 w 5219"/>
                  <a:gd name="T45" fmla="*/ 22 h 3421"/>
                  <a:gd name="T46" fmla="*/ 1883 w 5219"/>
                  <a:gd name="T47" fmla="*/ 18 h 3421"/>
                  <a:gd name="T48" fmla="*/ 1875 w 5219"/>
                  <a:gd name="T49" fmla="*/ 18 h 3421"/>
                  <a:gd name="T50" fmla="*/ 1862 w 5219"/>
                  <a:gd name="T51" fmla="*/ 17 h 3421"/>
                  <a:gd name="T52" fmla="*/ 1862 w 5219"/>
                  <a:gd name="T53" fmla="*/ 18 h 3421"/>
                  <a:gd name="T54" fmla="*/ 277 w 5219"/>
                  <a:gd name="T55" fmla="*/ 1139 h 3421"/>
                  <a:gd name="T56" fmla="*/ 1320 w 5219"/>
                  <a:gd name="T57" fmla="*/ 3187 h 3421"/>
                  <a:gd name="T58" fmla="*/ 3194 w 5219"/>
                  <a:gd name="T59" fmla="*/ 2513 h 3421"/>
                  <a:gd name="T60" fmla="*/ 3292 w 5219"/>
                  <a:gd name="T61" fmla="*/ 2547 h 3421"/>
                  <a:gd name="T62" fmla="*/ 5219 w 5219"/>
                  <a:gd name="T63" fmla="*/ 2242 h 3421"/>
                  <a:gd name="T64" fmla="*/ 4052 w 5219"/>
                  <a:gd name="T65" fmla="*/ 2126 h 3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19" h="3421">
                    <a:moveTo>
                      <a:pt x="3956" y="2447"/>
                    </a:moveTo>
                    <a:cubicBezTo>
                      <a:pt x="3753" y="2447"/>
                      <a:pt x="3551" y="2414"/>
                      <a:pt x="3356" y="2351"/>
                    </a:cubicBezTo>
                    <a:cubicBezTo>
                      <a:pt x="3327" y="2342"/>
                      <a:pt x="3297" y="2331"/>
                      <a:pt x="3267" y="2320"/>
                    </a:cubicBezTo>
                    <a:lnTo>
                      <a:pt x="3110" y="2260"/>
                    </a:lnTo>
                    <a:lnTo>
                      <a:pt x="3019" y="2402"/>
                    </a:lnTo>
                    <a:cubicBezTo>
                      <a:pt x="2762" y="2808"/>
                      <a:pt x="2303" y="3060"/>
                      <a:pt x="1823" y="3060"/>
                    </a:cubicBezTo>
                    <a:cubicBezTo>
                      <a:pt x="1674" y="3060"/>
                      <a:pt x="1527" y="3037"/>
                      <a:pt x="1384" y="2990"/>
                    </a:cubicBezTo>
                    <a:cubicBezTo>
                      <a:pt x="640" y="2749"/>
                      <a:pt x="232" y="1947"/>
                      <a:pt x="473" y="1203"/>
                    </a:cubicBezTo>
                    <a:cubicBezTo>
                      <a:pt x="664" y="617"/>
                      <a:pt x="1206" y="224"/>
                      <a:pt x="1822" y="224"/>
                    </a:cubicBezTo>
                    <a:cubicBezTo>
                      <a:pt x="1833" y="224"/>
                      <a:pt x="1845" y="224"/>
                      <a:pt x="1857" y="224"/>
                    </a:cubicBezTo>
                    <a:lnTo>
                      <a:pt x="1877" y="225"/>
                    </a:lnTo>
                    <a:cubicBezTo>
                      <a:pt x="1895" y="225"/>
                      <a:pt x="1913" y="226"/>
                      <a:pt x="1930" y="228"/>
                    </a:cubicBezTo>
                    <a:lnTo>
                      <a:pt x="1934" y="228"/>
                    </a:lnTo>
                    <a:cubicBezTo>
                      <a:pt x="1970" y="231"/>
                      <a:pt x="2005" y="235"/>
                      <a:pt x="2040" y="240"/>
                    </a:cubicBezTo>
                    <a:cubicBezTo>
                      <a:pt x="2226" y="970"/>
                      <a:pt x="2688" y="1611"/>
                      <a:pt x="3325" y="2012"/>
                    </a:cubicBezTo>
                    <a:cubicBezTo>
                      <a:pt x="3532" y="2142"/>
                      <a:pt x="3755" y="2247"/>
                      <a:pt x="3988" y="2323"/>
                    </a:cubicBezTo>
                    <a:cubicBezTo>
                      <a:pt x="4099" y="2359"/>
                      <a:pt x="4211" y="2388"/>
                      <a:pt x="4324" y="2411"/>
                    </a:cubicBezTo>
                    <a:cubicBezTo>
                      <a:pt x="4203" y="2434"/>
                      <a:pt x="4080" y="2447"/>
                      <a:pt x="3956" y="2447"/>
                    </a:cubicBezTo>
                    <a:close/>
                    <a:moveTo>
                      <a:pt x="4052" y="2126"/>
                    </a:moveTo>
                    <a:cubicBezTo>
                      <a:pt x="3830" y="2054"/>
                      <a:pt x="3624" y="1956"/>
                      <a:pt x="3435" y="1837"/>
                    </a:cubicBezTo>
                    <a:cubicBezTo>
                      <a:pt x="2796" y="1434"/>
                      <a:pt x="2359" y="787"/>
                      <a:pt x="2212" y="65"/>
                    </a:cubicBezTo>
                    <a:cubicBezTo>
                      <a:pt x="2123" y="43"/>
                      <a:pt x="2035" y="29"/>
                      <a:pt x="1946" y="22"/>
                    </a:cubicBezTo>
                    <a:lnTo>
                      <a:pt x="1946" y="22"/>
                    </a:lnTo>
                    <a:cubicBezTo>
                      <a:pt x="1925" y="20"/>
                      <a:pt x="1904" y="19"/>
                      <a:pt x="1883" y="18"/>
                    </a:cubicBezTo>
                    <a:cubicBezTo>
                      <a:pt x="1880" y="18"/>
                      <a:pt x="1877" y="18"/>
                      <a:pt x="1875" y="18"/>
                    </a:cubicBezTo>
                    <a:cubicBezTo>
                      <a:pt x="1870" y="18"/>
                      <a:pt x="1866" y="17"/>
                      <a:pt x="1862" y="17"/>
                    </a:cubicBezTo>
                    <a:lnTo>
                      <a:pt x="1862" y="18"/>
                    </a:lnTo>
                    <a:cubicBezTo>
                      <a:pt x="1162" y="0"/>
                      <a:pt x="504" y="440"/>
                      <a:pt x="277" y="1139"/>
                    </a:cubicBezTo>
                    <a:cubicBezTo>
                      <a:pt x="0" y="1993"/>
                      <a:pt x="467" y="2909"/>
                      <a:pt x="1320" y="3187"/>
                    </a:cubicBezTo>
                    <a:cubicBezTo>
                      <a:pt x="2041" y="3421"/>
                      <a:pt x="2806" y="3124"/>
                      <a:pt x="3194" y="2513"/>
                    </a:cubicBezTo>
                    <a:cubicBezTo>
                      <a:pt x="3226" y="2525"/>
                      <a:pt x="3259" y="2537"/>
                      <a:pt x="3292" y="2547"/>
                    </a:cubicBezTo>
                    <a:cubicBezTo>
                      <a:pt x="3971" y="2768"/>
                      <a:pt x="4681" y="2632"/>
                      <a:pt x="5219" y="2242"/>
                    </a:cubicBezTo>
                    <a:cubicBezTo>
                      <a:pt x="4838" y="2287"/>
                      <a:pt x="4441" y="2253"/>
                      <a:pt x="4052" y="212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369">
                <a:extLst>
                  <a:ext uri="{FF2B5EF4-FFF2-40B4-BE49-F238E27FC236}">
                    <a16:creationId xmlns:a16="http://schemas.microsoft.com/office/drawing/2014/main" id="{BB27AA9C-5992-4496-9FEC-A4D6D09128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3725" y="3398838"/>
                <a:ext cx="1476375" cy="2008188"/>
              </a:xfrm>
              <a:custGeom>
                <a:avLst/>
                <a:gdLst>
                  <a:gd name="T0" fmla="*/ 2912 w 3591"/>
                  <a:gd name="T1" fmla="*/ 3878 h 4886"/>
                  <a:gd name="T2" fmla="*/ 1764 w 3591"/>
                  <a:gd name="T3" fmla="*/ 4463 h 4886"/>
                  <a:gd name="T4" fmla="*/ 931 w 3591"/>
                  <a:gd name="T5" fmla="*/ 4192 h 4886"/>
                  <a:gd name="T6" fmla="*/ 428 w 3591"/>
                  <a:gd name="T7" fmla="*/ 2573 h 4886"/>
                  <a:gd name="T8" fmla="*/ 435 w 3591"/>
                  <a:gd name="T9" fmla="*/ 2552 h 4886"/>
                  <a:gd name="T10" fmla="*/ 454 w 3591"/>
                  <a:gd name="T11" fmla="*/ 2505 h 4886"/>
                  <a:gd name="T12" fmla="*/ 457 w 3591"/>
                  <a:gd name="T13" fmla="*/ 2497 h 4886"/>
                  <a:gd name="T14" fmla="*/ 500 w 3591"/>
                  <a:gd name="T15" fmla="*/ 2404 h 4886"/>
                  <a:gd name="T16" fmla="*/ 694 w 3591"/>
                  <a:gd name="T17" fmla="*/ 2410 h 4886"/>
                  <a:gd name="T18" fmla="*/ 2582 w 3591"/>
                  <a:gd name="T19" fmla="*/ 1730 h 4886"/>
                  <a:gd name="T20" fmla="*/ 3082 w 3591"/>
                  <a:gd name="T21" fmla="*/ 1195 h 4886"/>
                  <a:gd name="T22" fmla="*/ 3269 w 3591"/>
                  <a:gd name="T23" fmla="*/ 905 h 4886"/>
                  <a:gd name="T24" fmla="*/ 2914 w 3591"/>
                  <a:gd name="T25" fmla="*/ 1805 h 4886"/>
                  <a:gd name="T26" fmla="*/ 2857 w 3591"/>
                  <a:gd name="T27" fmla="*/ 1880 h 4886"/>
                  <a:gd name="T28" fmla="*/ 2751 w 3591"/>
                  <a:gd name="T29" fmla="*/ 2011 h 4886"/>
                  <a:gd name="T30" fmla="*/ 2859 w 3591"/>
                  <a:gd name="T31" fmla="*/ 2141 h 4886"/>
                  <a:gd name="T32" fmla="*/ 2912 w 3591"/>
                  <a:gd name="T33" fmla="*/ 3878 h 4886"/>
                  <a:gd name="T34" fmla="*/ 3081 w 3591"/>
                  <a:gd name="T35" fmla="*/ 1927 h 4886"/>
                  <a:gd name="T36" fmla="*/ 3386 w 3591"/>
                  <a:gd name="T37" fmla="*/ 0 h 4886"/>
                  <a:gd name="T38" fmla="*/ 2915 w 3591"/>
                  <a:gd name="T39" fmla="*/ 1073 h 4886"/>
                  <a:gd name="T40" fmla="*/ 2450 w 3591"/>
                  <a:gd name="T41" fmla="*/ 1571 h 4886"/>
                  <a:gd name="T42" fmla="*/ 386 w 3591"/>
                  <a:gd name="T43" fmla="*/ 2186 h 4886"/>
                  <a:gd name="T44" fmla="*/ 263 w 3591"/>
                  <a:gd name="T45" fmla="*/ 2426 h 4886"/>
                  <a:gd name="T46" fmla="*/ 263 w 3591"/>
                  <a:gd name="T47" fmla="*/ 2425 h 4886"/>
                  <a:gd name="T48" fmla="*/ 263 w 3591"/>
                  <a:gd name="T49" fmla="*/ 2426 h 4886"/>
                  <a:gd name="T50" fmla="*/ 240 w 3591"/>
                  <a:gd name="T51" fmla="*/ 2485 h 4886"/>
                  <a:gd name="T52" fmla="*/ 237 w 3591"/>
                  <a:gd name="T53" fmla="*/ 2493 h 4886"/>
                  <a:gd name="T54" fmla="*/ 233 w 3591"/>
                  <a:gd name="T55" fmla="*/ 2504 h 4886"/>
                  <a:gd name="T56" fmla="*/ 233 w 3591"/>
                  <a:gd name="T57" fmla="*/ 2505 h 4886"/>
                  <a:gd name="T58" fmla="*/ 810 w 3591"/>
                  <a:gd name="T59" fmla="*/ 4359 h 4886"/>
                  <a:gd name="T60" fmla="*/ 3079 w 3591"/>
                  <a:gd name="T61" fmla="*/ 3999 h 4886"/>
                  <a:gd name="T62" fmla="*/ 3018 w 3591"/>
                  <a:gd name="T63" fmla="*/ 2009 h 4886"/>
                  <a:gd name="T64" fmla="*/ 3081 w 3591"/>
                  <a:gd name="T65" fmla="*/ 1927 h 4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91" h="4886">
                    <a:moveTo>
                      <a:pt x="2912" y="3878"/>
                    </a:moveTo>
                    <a:cubicBezTo>
                      <a:pt x="2646" y="4244"/>
                      <a:pt x="2217" y="4463"/>
                      <a:pt x="1764" y="4463"/>
                    </a:cubicBezTo>
                    <a:cubicBezTo>
                      <a:pt x="1463" y="4463"/>
                      <a:pt x="1175" y="4369"/>
                      <a:pt x="931" y="4192"/>
                    </a:cubicBezTo>
                    <a:cubicBezTo>
                      <a:pt x="428" y="3826"/>
                      <a:pt x="221" y="3160"/>
                      <a:pt x="428" y="2573"/>
                    </a:cubicBezTo>
                    <a:lnTo>
                      <a:pt x="435" y="2552"/>
                    </a:lnTo>
                    <a:cubicBezTo>
                      <a:pt x="441" y="2537"/>
                      <a:pt x="447" y="2521"/>
                      <a:pt x="454" y="2505"/>
                    </a:cubicBezTo>
                    <a:lnTo>
                      <a:pt x="457" y="2497"/>
                    </a:lnTo>
                    <a:cubicBezTo>
                      <a:pt x="470" y="2466"/>
                      <a:pt x="484" y="2435"/>
                      <a:pt x="500" y="2404"/>
                    </a:cubicBezTo>
                    <a:cubicBezTo>
                      <a:pt x="565" y="2408"/>
                      <a:pt x="630" y="2410"/>
                      <a:pt x="694" y="2410"/>
                    </a:cubicBezTo>
                    <a:cubicBezTo>
                      <a:pt x="1384" y="2410"/>
                      <a:pt x="2054" y="2169"/>
                      <a:pt x="2582" y="1730"/>
                    </a:cubicBezTo>
                    <a:cubicBezTo>
                      <a:pt x="2770" y="1573"/>
                      <a:pt x="2938" y="1393"/>
                      <a:pt x="3082" y="1195"/>
                    </a:cubicBezTo>
                    <a:cubicBezTo>
                      <a:pt x="3150" y="1101"/>
                      <a:pt x="3213" y="1004"/>
                      <a:pt x="3269" y="905"/>
                    </a:cubicBezTo>
                    <a:cubicBezTo>
                      <a:pt x="3228" y="1226"/>
                      <a:pt x="3108" y="1537"/>
                      <a:pt x="2914" y="1805"/>
                    </a:cubicBezTo>
                    <a:cubicBezTo>
                      <a:pt x="2896" y="1830"/>
                      <a:pt x="2877" y="1855"/>
                      <a:pt x="2857" y="1880"/>
                    </a:cubicBezTo>
                    <a:lnTo>
                      <a:pt x="2751" y="2011"/>
                    </a:lnTo>
                    <a:lnTo>
                      <a:pt x="2859" y="2141"/>
                    </a:lnTo>
                    <a:cubicBezTo>
                      <a:pt x="3271" y="2639"/>
                      <a:pt x="3293" y="3354"/>
                      <a:pt x="2912" y="3878"/>
                    </a:cubicBezTo>
                    <a:close/>
                    <a:moveTo>
                      <a:pt x="3081" y="1927"/>
                    </a:moveTo>
                    <a:cubicBezTo>
                      <a:pt x="3501" y="1348"/>
                      <a:pt x="3591" y="631"/>
                      <a:pt x="3386" y="0"/>
                    </a:cubicBezTo>
                    <a:cubicBezTo>
                      <a:pt x="3311" y="376"/>
                      <a:pt x="3156" y="743"/>
                      <a:pt x="2915" y="1073"/>
                    </a:cubicBezTo>
                    <a:cubicBezTo>
                      <a:pt x="2778" y="1262"/>
                      <a:pt x="2621" y="1428"/>
                      <a:pt x="2450" y="1571"/>
                    </a:cubicBezTo>
                    <a:cubicBezTo>
                      <a:pt x="1869" y="2054"/>
                      <a:pt x="1119" y="2269"/>
                      <a:pt x="386" y="2186"/>
                    </a:cubicBezTo>
                    <a:cubicBezTo>
                      <a:pt x="338" y="2264"/>
                      <a:pt x="297" y="2344"/>
                      <a:pt x="263" y="2426"/>
                    </a:cubicBezTo>
                    <a:lnTo>
                      <a:pt x="263" y="2425"/>
                    </a:lnTo>
                    <a:lnTo>
                      <a:pt x="263" y="2426"/>
                    </a:lnTo>
                    <a:cubicBezTo>
                      <a:pt x="255" y="2445"/>
                      <a:pt x="247" y="2465"/>
                      <a:pt x="240" y="2485"/>
                    </a:cubicBezTo>
                    <a:cubicBezTo>
                      <a:pt x="239" y="2487"/>
                      <a:pt x="238" y="2490"/>
                      <a:pt x="237" y="2493"/>
                    </a:cubicBezTo>
                    <a:cubicBezTo>
                      <a:pt x="235" y="2497"/>
                      <a:pt x="234" y="2500"/>
                      <a:pt x="233" y="2504"/>
                    </a:cubicBezTo>
                    <a:lnTo>
                      <a:pt x="233" y="2505"/>
                    </a:lnTo>
                    <a:cubicBezTo>
                      <a:pt x="0" y="3165"/>
                      <a:pt x="215" y="3926"/>
                      <a:pt x="810" y="4359"/>
                    </a:cubicBezTo>
                    <a:cubicBezTo>
                      <a:pt x="1536" y="4886"/>
                      <a:pt x="2552" y="4725"/>
                      <a:pt x="3079" y="3999"/>
                    </a:cubicBezTo>
                    <a:cubicBezTo>
                      <a:pt x="3525" y="3386"/>
                      <a:pt x="3479" y="2567"/>
                      <a:pt x="3018" y="2009"/>
                    </a:cubicBezTo>
                    <a:cubicBezTo>
                      <a:pt x="3039" y="1982"/>
                      <a:pt x="3060" y="1955"/>
                      <a:pt x="3081" y="192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370">
                <a:extLst>
                  <a:ext uri="{FF2B5EF4-FFF2-40B4-BE49-F238E27FC236}">
                    <a16:creationId xmlns:a16="http://schemas.microsoft.com/office/drawing/2014/main" id="{9E647379-CAD2-4F64-878C-19472E0165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08925" y="2752726"/>
                <a:ext cx="1743075" cy="1738313"/>
              </a:xfrm>
              <a:custGeom>
                <a:avLst/>
                <a:gdLst>
                  <a:gd name="T0" fmla="*/ 3229 w 4237"/>
                  <a:gd name="T1" fmla="*/ 3630 h 4229"/>
                  <a:gd name="T2" fmla="*/ 2397 w 4237"/>
                  <a:gd name="T3" fmla="*/ 3900 h 4229"/>
                  <a:gd name="T4" fmla="*/ 1534 w 4237"/>
                  <a:gd name="T5" fmla="*/ 3609 h 4229"/>
                  <a:gd name="T6" fmla="*/ 1516 w 4237"/>
                  <a:gd name="T7" fmla="*/ 3595 h 4229"/>
                  <a:gd name="T8" fmla="*/ 1482 w 4237"/>
                  <a:gd name="T9" fmla="*/ 3567 h 4229"/>
                  <a:gd name="T10" fmla="*/ 1397 w 4237"/>
                  <a:gd name="T11" fmla="*/ 3484 h 4229"/>
                  <a:gd name="T12" fmla="*/ 1397 w 4237"/>
                  <a:gd name="T13" fmla="*/ 1299 h 4229"/>
                  <a:gd name="T14" fmla="*/ 1043 w 4237"/>
                  <a:gd name="T15" fmla="*/ 658 h 4229"/>
                  <a:gd name="T16" fmla="*/ 825 w 4237"/>
                  <a:gd name="T17" fmla="*/ 391 h 4229"/>
                  <a:gd name="T18" fmla="*/ 1572 w 4237"/>
                  <a:gd name="T19" fmla="*/ 1007 h 4229"/>
                  <a:gd name="T20" fmla="*/ 1625 w 4237"/>
                  <a:gd name="T21" fmla="*/ 1085 h 4229"/>
                  <a:gd name="T22" fmla="*/ 1717 w 4237"/>
                  <a:gd name="T23" fmla="*/ 1225 h 4229"/>
                  <a:gd name="T24" fmla="*/ 1874 w 4237"/>
                  <a:gd name="T25" fmla="*/ 1163 h 4229"/>
                  <a:gd name="T26" fmla="*/ 2394 w 4237"/>
                  <a:gd name="T27" fmla="*/ 1064 h 4229"/>
                  <a:gd name="T28" fmla="*/ 3542 w 4237"/>
                  <a:gd name="T29" fmla="*/ 1649 h 4229"/>
                  <a:gd name="T30" fmla="*/ 3229 w 4237"/>
                  <a:gd name="T31" fmla="*/ 3630 h 4229"/>
                  <a:gd name="T32" fmla="*/ 3710 w 4237"/>
                  <a:gd name="T33" fmla="*/ 1527 h 4229"/>
                  <a:gd name="T34" fmla="*/ 1798 w 4237"/>
                  <a:gd name="T35" fmla="*/ 971 h 4229"/>
                  <a:gd name="T36" fmla="*/ 1739 w 4237"/>
                  <a:gd name="T37" fmla="*/ 886 h 4229"/>
                  <a:gd name="T38" fmla="*/ 0 w 4237"/>
                  <a:gd name="T39" fmla="*/ 0 h 4229"/>
                  <a:gd name="T40" fmla="*/ 876 w 4237"/>
                  <a:gd name="T41" fmla="*/ 779 h 4229"/>
                  <a:gd name="T42" fmla="*/ 1205 w 4237"/>
                  <a:gd name="T43" fmla="*/ 1376 h 4229"/>
                  <a:gd name="T44" fmla="*/ 1153 w 4237"/>
                  <a:gd name="T45" fmla="*/ 3529 h 4229"/>
                  <a:gd name="T46" fmla="*/ 1342 w 4237"/>
                  <a:gd name="T47" fmla="*/ 3720 h 4229"/>
                  <a:gd name="T48" fmla="*/ 1342 w 4237"/>
                  <a:gd name="T49" fmla="*/ 3720 h 4229"/>
                  <a:gd name="T50" fmla="*/ 1342 w 4237"/>
                  <a:gd name="T51" fmla="*/ 3720 h 4229"/>
                  <a:gd name="T52" fmla="*/ 1392 w 4237"/>
                  <a:gd name="T53" fmla="*/ 3760 h 4229"/>
                  <a:gd name="T54" fmla="*/ 1398 w 4237"/>
                  <a:gd name="T55" fmla="*/ 3765 h 4229"/>
                  <a:gd name="T56" fmla="*/ 1408 w 4237"/>
                  <a:gd name="T57" fmla="*/ 3773 h 4229"/>
                  <a:gd name="T58" fmla="*/ 1408 w 4237"/>
                  <a:gd name="T59" fmla="*/ 3773 h 4229"/>
                  <a:gd name="T60" fmla="*/ 3350 w 4237"/>
                  <a:gd name="T61" fmla="*/ 3797 h 4229"/>
                  <a:gd name="T62" fmla="*/ 3710 w 4237"/>
                  <a:gd name="T63" fmla="*/ 1527 h 4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237" h="4229">
                    <a:moveTo>
                      <a:pt x="3229" y="3630"/>
                    </a:moveTo>
                    <a:cubicBezTo>
                      <a:pt x="2985" y="3807"/>
                      <a:pt x="2697" y="3900"/>
                      <a:pt x="2397" y="3900"/>
                    </a:cubicBezTo>
                    <a:cubicBezTo>
                      <a:pt x="2086" y="3900"/>
                      <a:pt x="1780" y="3797"/>
                      <a:pt x="1534" y="3609"/>
                    </a:cubicBezTo>
                    <a:lnTo>
                      <a:pt x="1516" y="3595"/>
                    </a:lnTo>
                    <a:cubicBezTo>
                      <a:pt x="1505" y="3586"/>
                      <a:pt x="1493" y="3577"/>
                      <a:pt x="1482" y="3567"/>
                    </a:cubicBezTo>
                    <a:lnTo>
                      <a:pt x="1397" y="3484"/>
                    </a:lnTo>
                    <a:cubicBezTo>
                      <a:pt x="1674" y="2785"/>
                      <a:pt x="1676" y="1997"/>
                      <a:pt x="1397" y="1299"/>
                    </a:cubicBezTo>
                    <a:cubicBezTo>
                      <a:pt x="1307" y="1073"/>
                      <a:pt x="1188" y="857"/>
                      <a:pt x="1043" y="658"/>
                    </a:cubicBezTo>
                    <a:cubicBezTo>
                      <a:pt x="975" y="564"/>
                      <a:pt x="902" y="475"/>
                      <a:pt x="825" y="391"/>
                    </a:cubicBezTo>
                    <a:cubicBezTo>
                      <a:pt x="1118" y="529"/>
                      <a:pt x="1377" y="739"/>
                      <a:pt x="1572" y="1007"/>
                    </a:cubicBezTo>
                    <a:cubicBezTo>
                      <a:pt x="1589" y="1031"/>
                      <a:pt x="1607" y="1057"/>
                      <a:pt x="1625" y="1085"/>
                    </a:cubicBezTo>
                    <a:lnTo>
                      <a:pt x="1717" y="1225"/>
                    </a:lnTo>
                    <a:lnTo>
                      <a:pt x="1874" y="1163"/>
                    </a:lnTo>
                    <a:cubicBezTo>
                      <a:pt x="2040" y="1097"/>
                      <a:pt x="2215" y="1064"/>
                      <a:pt x="2394" y="1064"/>
                    </a:cubicBezTo>
                    <a:cubicBezTo>
                      <a:pt x="2847" y="1064"/>
                      <a:pt x="3276" y="1283"/>
                      <a:pt x="3542" y="1649"/>
                    </a:cubicBezTo>
                    <a:cubicBezTo>
                      <a:pt x="4002" y="2281"/>
                      <a:pt x="3861" y="3170"/>
                      <a:pt x="3229" y="3630"/>
                    </a:cubicBezTo>
                    <a:close/>
                    <a:moveTo>
                      <a:pt x="3710" y="1527"/>
                    </a:moveTo>
                    <a:cubicBezTo>
                      <a:pt x="3264" y="915"/>
                      <a:pt x="2471" y="705"/>
                      <a:pt x="1798" y="971"/>
                    </a:cubicBezTo>
                    <a:cubicBezTo>
                      <a:pt x="1779" y="942"/>
                      <a:pt x="1759" y="914"/>
                      <a:pt x="1739" y="886"/>
                    </a:cubicBezTo>
                    <a:cubicBezTo>
                      <a:pt x="1319" y="308"/>
                      <a:pt x="664" y="1"/>
                      <a:pt x="0" y="0"/>
                    </a:cubicBezTo>
                    <a:cubicBezTo>
                      <a:pt x="335" y="188"/>
                      <a:pt x="636" y="449"/>
                      <a:pt x="876" y="779"/>
                    </a:cubicBezTo>
                    <a:cubicBezTo>
                      <a:pt x="1013" y="968"/>
                      <a:pt x="1123" y="1169"/>
                      <a:pt x="1205" y="1376"/>
                    </a:cubicBezTo>
                    <a:cubicBezTo>
                      <a:pt x="1486" y="2078"/>
                      <a:pt x="1458" y="2858"/>
                      <a:pt x="1153" y="3529"/>
                    </a:cubicBezTo>
                    <a:cubicBezTo>
                      <a:pt x="1212" y="3599"/>
                      <a:pt x="1275" y="3662"/>
                      <a:pt x="1342" y="3720"/>
                    </a:cubicBezTo>
                    <a:lnTo>
                      <a:pt x="1342" y="3720"/>
                    </a:lnTo>
                    <a:lnTo>
                      <a:pt x="1342" y="3720"/>
                    </a:lnTo>
                    <a:cubicBezTo>
                      <a:pt x="1359" y="3734"/>
                      <a:pt x="1375" y="3747"/>
                      <a:pt x="1392" y="3760"/>
                    </a:cubicBezTo>
                    <a:cubicBezTo>
                      <a:pt x="1394" y="3762"/>
                      <a:pt x="1396" y="3764"/>
                      <a:pt x="1398" y="3765"/>
                    </a:cubicBezTo>
                    <a:cubicBezTo>
                      <a:pt x="1402" y="3768"/>
                      <a:pt x="1405" y="3770"/>
                      <a:pt x="1408" y="3773"/>
                    </a:cubicBezTo>
                    <a:lnTo>
                      <a:pt x="1408" y="3773"/>
                    </a:lnTo>
                    <a:cubicBezTo>
                      <a:pt x="1964" y="4198"/>
                      <a:pt x="2755" y="4229"/>
                      <a:pt x="3350" y="3797"/>
                    </a:cubicBezTo>
                    <a:cubicBezTo>
                      <a:pt x="4076" y="3269"/>
                      <a:pt x="4237" y="2253"/>
                      <a:pt x="3710" y="15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371">
                <a:extLst>
                  <a:ext uri="{FF2B5EF4-FFF2-40B4-BE49-F238E27FC236}">
                    <a16:creationId xmlns:a16="http://schemas.microsoft.com/office/drawing/2014/main" id="{42B9136D-5307-44AC-86C6-A296B9D23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3275" y="1570038"/>
                <a:ext cx="2005013" cy="1370013"/>
              </a:xfrm>
              <a:custGeom>
                <a:avLst/>
                <a:gdLst>
                  <a:gd name="T0" fmla="*/ 3907 w 4874"/>
                  <a:gd name="T1" fmla="*/ 2989 h 3333"/>
                  <a:gd name="T2" fmla="*/ 3888 w 4874"/>
                  <a:gd name="T3" fmla="*/ 3002 h 3333"/>
                  <a:gd name="T4" fmla="*/ 3852 w 4874"/>
                  <a:gd name="T5" fmla="*/ 3026 h 3333"/>
                  <a:gd name="T6" fmla="*/ 3831 w 4874"/>
                  <a:gd name="T7" fmla="*/ 3036 h 3333"/>
                  <a:gd name="T8" fmla="*/ 3826 w 4874"/>
                  <a:gd name="T9" fmla="*/ 3042 h 3333"/>
                  <a:gd name="T10" fmla="*/ 3749 w 4874"/>
                  <a:gd name="T11" fmla="*/ 3084 h 3333"/>
                  <a:gd name="T12" fmla="*/ 1860 w 4874"/>
                  <a:gd name="T13" fmla="*/ 2399 h 3333"/>
                  <a:gd name="T14" fmla="*/ 1668 w 4874"/>
                  <a:gd name="T15" fmla="*/ 2406 h 3333"/>
                  <a:gd name="T16" fmla="*/ 948 w 4874"/>
                  <a:gd name="T17" fmla="*/ 2544 h 3333"/>
                  <a:gd name="T18" fmla="*/ 627 w 4874"/>
                  <a:gd name="T19" fmla="*/ 2669 h 3333"/>
                  <a:gd name="T20" fmla="*/ 1444 w 4874"/>
                  <a:gd name="T21" fmla="*/ 2150 h 3333"/>
                  <a:gd name="T22" fmla="*/ 1534 w 4874"/>
                  <a:gd name="T23" fmla="*/ 2123 h 3333"/>
                  <a:gd name="T24" fmla="*/ 1696 w 4874"/>
                  <a:gd name="T25" fmla="*/ 2079 h 3333"/>
                  <a:gd name="T26" fmla="*/ 1686 w 4874"/>
                  <a:gd name="T27" fmla="*/ 1911 h 3333"/>
                  <a:gd name="T28" fmla="*/ 2663 w 4874"/>
                  <a:gd name="T29" fmla="*/ 474 h 3333"/>
                  <a:gd name="T30" fmla="*/ 3102 w 4874"/>
                  <a:gd name="T31" fmla="*/ 404 h 3333"/>
                  <a:gd name="T32" fmla="*/ 4450 w 4874"/>
                  <a:gd name="T33" fmla="*/ 1384 h 3333"/>
                  <a:gd name="T34" fmla="*/ 3907 w 4874"/>
                  <a:gd name="T35" fmla="*/ 2989 h 3333"/>
                  <a:gd name="T36" fmla="*/ 4647 w 4874"/>
                  <a:gd name="T37" fmla="*/ 1320 h 3333"/>
                  <a:gd name="T38" fmla="*/ 2599 w 4874"/>
                  <a:gd name="T39" fmla="*/ 277 h 3333"/>
                  <a:gd name="T40" fmla="*/ 1479 w 4874"/>
                  <a:gd name="T41" fmla="*/ 1924 h 3333"/>
                  <a:gd name="T42" fmla="*/ 1380 w 4874"/>
                  <a:gd name="T43" fmla="*/ 1953 h 3333"/>
                  <a:gd name="T44" fmla="*/ 0 w 4874"/>
                  <a:gd name="T45" fmla="*/ 3333 h 3333"/>
                  <a:gd name="T46" fmla="*/ 1012 w 4874"/>
                  <a:gd name="T47" fmla="*/ 2741 h 3333"/>
                  <a:gd name="T48" fmla="*/ 1681 w 4874"/>
                  <a:gd name="T49" fmla="*/ 2612 h 3333"/>
                  <a:gd name="T50" fmla="*/ 3713 w 4874"/>
                  <a:gd name="T51" fmla="*/ 3327 h 3333"/>
                  <a:gd name="T52" fmla="*/ 3953 w 4874"/>
                  <a:gd name="T53" fmla="*/ 3206 h 3333"/>
                  <a:gd name="T54" fmla="*/ 3953 w 4874"/>
                  <a:gd name="T55" fmla="*/ 3206 h 3333"/>
                  <a:gd name="T56" fmla="*/ 3953 w 4874"/>
                  <a:gd name="T57" fmla="*/ 3206 h 3333"/>
                  <a:gd name="T58" fmla="*/ 4006 w 4874"/>
                  <a:gd name="T59" fmla="*/ 3172 h 3333"/>
                  <a:gd name="T60" fmla="*/ 4013 w 4874"/>
                  <a:gd name="T61" fmla="*/ 3167 h 3333"/>
                  <a:gd name="T62" fmla="*/ 4024 w 4874"/>
                  <a:gd name="T63" fmla="*/ 3160 h 3333"/>
                  <a:gd name="T64" fmla="*/ 4024 w 4874"/>
                  <a:gd name="T65" fmla="*/ 3160 h 3333"/>
                  <a:gd name="T66" fmla="*/ 4647 w 4874"/>
                  <a:gd name="T67" fmla="*/ 1320 h 3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874" h="3333">
                    <a:moveTo>
                      <a:pt x="3907" y="2989"/>
                    </a:moveTo>
                    <a:lnTo>
                      <a:pt x="3888" y="3002"/>
                    </a:lnTo>
                    <a:cubicBezTo>
                      <a:pt x="3876" y="3010"/>
                      <a:pt x="3864" y="3018"/>
                      <a:pt x="3852" y="3026"/>
                    </a:cubicBezTo>
                    <a:lnTo>
                      <a:pt x="3831" y="3036"/>
                    </a:lnTo>
                    <a:lnTo>
                      <a:pt x="3826" y="3042"/>
                    </a:lnTo>
                    <a:cubicBezTo>
                      <a:pt x="3800" y="3056"/>
                      <a:pt x="3775" y="3071"/>
                      <a:pt x="3749" y="3084"/>
                    </a:cubicBezTo>
                    <a:cubicBezTo>
                      <a:pt x="3218" y="2642"/>
                      <a:pt x="2552" y="2399"/>
                      <a:pt x="1860" y="2399"/>
                    </a:cubicBezTo>
                    <a:cubicBezTo>
                      <a:pt x="1796" y="2399"/>
                      <a:pt x="1732" y="2402"/>
                      <a:pt x="1668" y="2406"/>
                    </a:cubicBezTo>
                    <a:cubicBezTo>
                      <a:pt x="1424" y="2422"/>
                      <a:pt x="1182" y="2468"/>
                      <a:pt x="948" y="2544"/>
                    </a:cubicBezTo>
                    <a:cubicBezTo>
                      <a:pt x="838" y="2580"/>
                      <a:pt x="731" y="2622"/>
                      <a:pt x="627" y="2669"/>
                    </a:cubicBezTo>
                    <a:cubicBezTo>
                      <a:pt x="849" y="2433"/>
                      <a:pt x="1129" y="2252"/>
                      <a:pt x="1444" y="2150"/>
                    </a:cubicBezTo>
                    <a:cubicBezTo>
                      <a:pt x="1473" y="2140"/>
                      <a:pt x="1503" y="2131"/>
                      <a:pt x="1534" y="2123"/>
                    </a:cubicBezTo>
                    <a:lnTo>
                      <a:pt x="1696" y="2079"/>
                    </a:lnTo>
                    <a:lnTo>
                      <a:pt x="1686" y="1911"/>
                    </a:lnTo>
                    <a:cubicBezTo>
                      <a:pt x="1645" y="1265"/>
                      <a:pt x="2047" y="674"/>
                      <a:pt x="2663" y="474"/>
                    </a:cubicBezTo>
                    <a:cubicBezTo>
                      <a:pt x="2806" y="427"/>
                      <a:pt x="2953" y="404"/>
                      <a:pt x="3102" y="404"/>
                    </a:cubicBezTo>
                    <a:cubicBezTo>
                      <a:pt x="3718" y="404"/>
                      <a:pt x="4260" y="798"/>
                      <a:pt x="4450" y="1384"/>
                    </a:cubicBezTo>
                    <a:cubicBezTo>
                      <a:pt x="4642" y="1976"/>
                      <a:pt x="4419" y="2636"/>
                      <a:pt x="3907" y="2989"/>
                    </a:cubicBezTo>
                    <a:close/>
                    <a:moveTo>
                      <a:pt x="4647" y="1320"/>
                    </a:moveTo>
                    <a:cubicBezTo>
                      <a:pt x="4369" y="467"/>
                      <a:pt x="3453" y="0"/>
                      <a:pt x="2599" y="277"/>
                    </a:cubicBezTo>
                    <a:cubicBezTo>
                      <a:pt x="1879" y="511"/>
                      <a:pt x="1434" y="1201"/>
                      <a:pt x="1479" y="1924"/>
                    </a:cubicBezTo>
                    <a:cubicBezTo>
                      <a:pt x="1446" y="1933"/>
                      <a:pt x="1413" y="1943"/>
                      <a:pt x="1380" y="1953"/>
                    </a:cubicBezTo>
                    <a:cubicBezTo>
                      <a:pt x="700" y="2174"/>
                      <a:pt x="206" y="2702"/>
                      <a:pt x="0" y="3333"/>
                    </a:cubicBezTo>
                    <a:cubicBezTo>
                      <a:pt x="282" y="3072"/>
                      <a:pt x="623" y="2867"/>
                      <a:pt x="1012" y="2741"/>
                    </a:cubicBezTo>
                    <a:cubicBezTo>
                      <a:pt x="1234" y="2669"/>
                      <a:pt x="1459" y="2627"/>
                      <a:pt x="1681" y="2612"/>
                    </a:cubicBezTo>
                    <a:cubicBezTo>
                      <a:pt x="2435" y="2562"/>
                      <a:pt x="3169" y="2829"/>
                      <a:pt x="3713" y="3327"/>
                    </a:cubicBezTo>
                    <a:cubicBezTo>
                      <a:pt x="3797" y="3293"/>
                      <a:pt x="3878" y="3252"/>
                      <a:pt x="3953" y="3206"/>
                    </a:cubicBezTo>
                    <a:lnTo>
                      <a:pt x="3953" y="3206"/>
                    </a:lnTo>
                    <a:lnTo>
                      <a:pt x="3953" y="3206"/>
                    </a:lnTo>
                    <a:cubicBezTo>
                      <a:pt x="3971" y="3195"/>
                      <a:pt x="3989" y="3183"/>
                      <a:pt x="4006" y="3172"/>
                    </a:cubicBezTo>
                    <a:cubicBezTo>
                      <a:pt x="4009" y="3170"/>
                      <a:pt x="4011" y="3168"/>
                      <a:pt x="4013" y="3167"/>
                    </a:cubicBezTo>
                    <a:cubicBezTo>
                      <a:pt x="4017" y="3164"/>
                      <a:pt x="4020" y="3162"/>
                      <a:pt x="4024" y="3160"/>
                    </a:cubicBezTo>
                    <a:lnTo>
                      <a:pt x="4024" y="3160"/>
                    </a:lnTo>
                    <a:cubicBezTo>
                      <a:pt x="4600" y="2762"/>
                      <a:pt x="4874" y="2020"/>
                      <a:pt x="4647" y="132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3" name="Oval 9">
              <a:extLst>
                <a:ext uri="{FF2B5EF4-FFF2-40B4-BE49-F238E27FC236}">
                  <a16:creationId xmlns:a16="http://schemas.microsoft.com/office/drawing/2014/main" id="{370ADC03-03F0-4C74-8E85-6AA985B310D3}"/>
                </a:ext>
              </a:extLst>
            </p:cNvPr>
            <p:cNvSpPr/>
            <p:nvPr/>
          </p:nvSpPr>
          <p:spPr>
            <a:xfrm>
              <a:off x="5379106" y="2630268"/>
              <a:ext cx="1433788" cy="1437883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64" name="Group 10">
              <a:extLst>
                <a:ext uri="{FF2B5EF4-FFF2-40B4-BE49-F238E27FC236}">
                  <a16:creationId xmlns:a16="http://schemas.microsoft.com/office/drawing/2014/main" id="{5BBA0422-AC54-45E0-BBBF-17AC92F6C357}"/>
                </a:ext>
              </a:extLst>
            </p:cNvPr>
            <p:cNvGrpSpPr/>
            <p:nvPr/>
          </p:nvGrpSpPr>
          <p:grpSpPr>
            <a:xfrm>
              <a:off x="498527" y="1070210"/>
              <a:ext cx="2664296" cy="1449633"/>
              <a:chOff x="407368" y="1747526"/>
              <a:chExt cx="2879315" cy="1449633"/>
            </a:xfrm>
          </p:grpSpPr>
          <p:sp>
            <p:nvSpPr>
              <p:cNvPr id="87" name="Rectangle 11">
                <a:extLst>
                  <a:ext uri="{FF2B5EF4-FFF2-40B4-BE49-F238E27FC236}">
                    <a16:creationId xmlns:a16="http://schemas.microsoft.com/office/drawing/2014/main" id="{44B1A06A-5B4B-4133-8B9C-3BB5DC034EF8}"/>
                  </a:ext>
                </a:extLst>
              </p:cNvPr>
              <p:cNvSpPr/>
              <p:nvPr/>
            </p:nvSpPr>
            <p:spPr>
              <a:xfrm>
                <a:off x="407368" y="1747526"/>
                <a:ext cx="2879314" cy="58477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r>
                  <a:rPr lang="uk-UA" sz="3200" b="1" dirty="0" smtClean="0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57</a:t>
                </a:r>
                <a:endParaRPr lang="da-DK" sz="3200" b="1" dirty="0">
                  <a:solidFill>
                    <a:schemeClr val="bg2">
                      <a:lumMod val="50000"/>
                      <a:lumOff val="50000"/>
                    </a:schemeClr>
                  </a:solidFill>
                  <a:latin typeface="Bebas Neue"/>
                </a:endParaRPr>
              </a:p>
            </p:txBody>
          </p:sp>
          <p:sp>
            <p:nvSpPr>
              <p:cNvPr id="88" name="Rectangle 12">
                <a:extLst>
                  <a:ext uri="{FF2B5EF4-FFF2-40B4-BE49-F238E27FC236}">
                    <a16:creationId xmlns:a16="http://schemas.microsoft.com/office/drawing/2014/main" id="{D37D4524-BE40-4DD9-8AAA-A4D1DC623075}"/>
                  </a:ext>
                </a:extLst>
              </p:cNvPr>
              <p:cNvSpPr/>
              <p:nvPr/>
            </p:nvSpPr>
            <p:spPr>
              <a:xfrm>
                <a:off x="407369" y="2273829"/>
                <a:ext cx="287931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dirty="0" err="1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аудиторні</a:t>
                </a:r>
                <a:r>
                  <a:rPr lang="ru-RU" sz="1800" dirty="0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 (</a:t>
                </a:r>
                <a:r>
                  <a:rPr lang="ru-RU" sz="1800" dirty="0" err="1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лекційні</a:t>
                </a:r>
                <a:r>
                  <a:rPr lang="ru-RU" sz="1800" dirty="0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, </a:t>
                </a:r>
                <a:r>
                  <a:rPr lang="ru-RU" sz="1800" dirty="0" err="1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практичні</a:t>
                </a:r>
                <a:r>
                  <a:rPr lang="ru-RU" sz="1800" dirty="0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, </a:t>
                </a:r>
                <a:r>
                  <a:rPr lang="ru-RU" sz="1800" dirty="0" err="1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семінарські</a:t>
                </a:r>
                <a:r>
                  <a:rPr lang="ru-RU" sz="1800" dirty="0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, </a:t>
                </a:r>
                <a:r>
                  <a:rPr lang="ru-RU" sz="1800" dirty="0" err="1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лабораторні</a:t>
                </a:r>
                <a:r>
                  <a:rPr lang="ru-RU" sz="1800" dirty="0" smtClean="0">
                    <a:solidFill>
                      <a:schemeClr val="bg2">
                        <a:lumMod val="50000"/>
                        <a:lumOff val="50000"/>
                      </a:schemeClr>
                    </a:solidFill>
                    <a:latin typeface="Bebas Neue"/>
                  </a:rPr>
                  <a:t>)</a:t>
                </a:r>
                <a:endParaRPr lang="en-US" sz="1800" dirty="0">
                  <a:solidFill>
                    <a:schemeClr val="bg2">
                      <a:lumMod val="50000"/>
                      <a:lumOff val="50000"/>
                    </a:schemeClr>
                  </a:solidFill>
                  <a:latin typeface="Bebas Neue"/>
                </a:endParaRPr>
              </a:p>
            </p:txBody>
          </p:sp>
        </p:grpSp>
        <p:grpSp>
          <p:nvGrpSpPr>
            <p:cNvPr id="65" name="Group 13">
              <a:extLst>
                <a:ext uri="{FF2B5EF4-FFF2-40B4-BE49-F238E27FC236}">
                  <a16:creationId xmlns:a16="http://schemas.microsoft.com/office/drawing/2014/main" id="{E0207A06-74D1-4DAD-B5C2-5E4E8768AA9E}"/>
                </a:ext>
              </a:extLst>
            </p:cNvPr>
            <p:cNvGrpSpPr/>
            <p:nvPr/>
          </p:nvGrpSpPr>
          <p:grpSpPr>
            <a:xfrm>
              <a:off x="498527" y="2602904"/>
              <a:ext cx="3475463" cy="1719637"/>
              <a:chOff x="407368" y="1754521"/>
              <a:chExt cx="3755947" cy="1719637"/>
            </a:xfrm>
          </p:grpSpPr>
          <p:sp>
            <p:nvSpPr>
              <p:cNvPr id="85" name="Rectangle 14">
                <a:extLst>
                  <a:ext uri="{FF2B5EF4-FFF2-40B4-BE49-F238E27FC236}">
                    <a16:creationId xmlns:a16="http://schemas.microsoft.com/office/drawing/2014/main" id="{21A9EA47-1249-4D5B-90C0-922CA4A2A41B}"/>
                  </a:ext>
                </a:extLst>
              </p:cNvPr>
              <p:cNvSpPr/>
              <p:nvPr/>
            </p:nvSpPr>
            <p:spPr>
              <a:xfrm>
                <a:off x="407368" y="1754521"/>
                <a:ext cx="2879314" cy="58477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r>
                  <a:rPr lang="uk-UA" sz="3200" dirty="0" smtClean="0">
                    <a:solidFill>
                      <a:schemeClr val="accent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bas Neue"/>
                  </a:rPr>
                  <a:t>20</a:t>
                </a:r>
                <a:endParaRPr lang="da-DK" sz="32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 Neue"/>
                </a:endParaRPr>
              </a:p>
            </p:txBody>
          </p:sp>
          <p:sp>
            <p:nvSpPr>
              <p:cNvPr id="86" name="Rectangle 15">
                <a:extLst>
                  <a:ext uri="{FF2B5EF4-FFF2-40B4-BE49-F238E27FC236}">
                    <a16:creationId xmlns:a16="http://schemas.microsoft.com/office/drawing/2014/main" id="{89B85308-266C-487E-8571-2BC4FF303E2D}"/>
                  </a:ext>
                </a:extLst>
              </p:cNvPr>
              <p:cNvSpPr/>
              <p:nvPr/>
            </p:nvSpPr>
            <p:spPr>
              <a:xfrm>
                <a:off x="407369" y="2273829"/>
                <a:ext cx="3755946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позааудиторні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 (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індивідуальні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, 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конференції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, «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круглі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 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столи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», 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написання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 та 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захист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 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курсових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 </a:t>
                </a:r>
                <a:r>
                  <a:rPr lang="ru-RU" sz="1800" dirty="0" err="1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робіт</a:t>
                </a:r>
                <a:r>
                  <a:rPr lang="ru-RU" sz="1800" dirty="0">
                    <a:solidFill>
                      <a:schemeClr val="accent5"/>
                    </a:solidFill>
                    <a:latin typeface="Bebas Neue" charset="0"/>
                    <a:cs typeface="Bebas Neue" charset="0"/>
                  </a:rPr>
                  <a:t>, практика)</a:t>
                </a:r>
                <a:endParaRPr lang="en-US" sz="1800" dirty="0">
                  <a:solidFill>
                    <a:schemeClr val="accent5"/>
                  </a:solidFill>
                  <a:latin typeface="Bebas Neue" charset="0"/>
                  <a:cs typeface="Bebas Neue" charset="0"/>
                </a:endParaRPr>
              </a:p>
            </p:txBody>
          </p:sp>
        </p:grpSp>
        <p:grpSp>
          <p:nvGrpSpPr>
            <p:cNvPr id="66" name="Group 16">
              <a:extLst>
                <a:ext uri="{FF2B5EF4-FFF2-40B4-BE49-F238E27FC236}">
                  <a16:creationId xmlns:a16="http://schemas.microsoft.com/office/drawing/2014/main" id="{FA15C3B1-99B2-4338-86E0-1265D20062C3}"/>
                </a:ext>
              </a:extLst>
            </p:cNvPr>
            <p:cNvGrpSpPr/>
            <p:nvPr/>
          </p:nvGrpSpPr>
          <p:grpSpPr>
            <a:xfrm>
              <a:off x="484196" y="4286185"/>
              <a:ext cx="4458093" cy="1091832"/>
              <a:chOff x="391880" y="1919098"/>
              <a:chExt cx="4817878" cy="1091832"/>
            </a:xfrm>
          </p:grpSpPr>
          <p:sp>
            <p:nvSpPr>
              <p:cNvPr id="83" name="Rectangle 17">
                <a:extLst>
                  <a:ext uri="{FF2B5EF4-FFF2-40B4-BE49-F238E27FC236}">
                    <a16:creationId xmlns:a16="http://schemas.microsoft.com/office/drawing/2014/main" id="{83AE7A0D-50C8-4884-92B6-273AAC389B53}"/>
                  </a:ext>
                </a:extLst>
              </p:cNvPr>
              <p:cNvSpPr/>
              <p:nvPr/>
            </p:nvSpPr>
            <p:spPr>
              <a:xfrm>
                <a:off x="407368" y="1919098"/>
                <a:ext cx="2879314" cy="58477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r>
                  <a:rPr lang="uk-UA" sz="3200" b="1" dirty="0" smtClean="0">
                    <a:solidFill>
                      <a:schemeClr val="accent4">
                        <a:lumMod val="75000"/>
                      </a:schemeClr>
                    </a:solidFill>
                    <a:latin typeface="Bebas Neue"/>
                  </a:rPr>
                  <a:t>5</a:t>
                </a:r>
                <a:endParaRPr lang="da-DK" sz="3200" b="1" dirty="0">
                  <a:solidFill>
                    <a:schemeClr val="accent4">
                      <a:lumMod val="75000"/>
                    </a:schemeClr>
                  </a:solidFill>
                  <a:latin typeface="Bebas Neue"/>
                </a:endParaRPr>
              </a:p>
            </p:txBody>
          </p:sp>
          <p:sp>
            <p:nvSpPr>
              <p:cNvPr id="84" name="Rectangle 18">
                <a:extLst>
                  <a:ext uri="{FF2B5EF4-FFF2-40B4-BE49-F238E27FC236}">
                    <a16:creationId xmlns:a16="http://schemas.microsoft.com/office/drawing/2014/main" id="{55449D44-D402-49EF-9792-68578D906891}"/>
                  </a:ext>
                </a:extLst>
              </p:cNvPr>
              <p:cNvSpPr/>
              <p:nvPr/>
            </p:nvSpPr>
            <p:spPr>
              <a:xfrm>
                <a:off x="391880" y="2364599"/>
                <a:ext cx="481787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dirty="0" err="1">
                    <a:solidFill>
                      <a:schemeClr val="accent4">
                        <a:lumMod val="75000"/>
                      </a:schemeClr>
                    </a:solidFill>
                    <a:latin typeface="Bebas Neue"/>
                  </a:rPr>
                  <a:t>самостійна</a:t>
                </a:r>
                <a:r>
                  <a:rPr lang="ru-RU" sz="1800" dirty="0">
                    <a:solidFill>
                      <a:schemeClr val="accent4">
                        <a:lumMod val="75000"/>
                      </a:schemeClr>
                    </a:solidFill>
                    <a:latin typeface="Bebas Neue"/>
                  </a:rPr>
                  <a:t> робота (самоконтроль, </a:t>
                </a:r>
                <a:r>
                  <a:rPr lang="ru-RU" sz="1800" dirty="0" err="1">
                    <a:solidFill>
                      <a:schemeClr val="accent4">
                        <a:lumMod val="75000"/>
                      </a:schemeClr>
                    </a:solidFill>
                    <a:latin typeface="Bebas Neue"/>
                  </a:rPr>
                  <a:t>самоорганізація</a:t>
                </a:r>
                <a:r>
                  <a:rPr lang="ru-RU" sz="1800" dirty="0" smtClean="0">
                    <a:solidFill>
                      <a:schemeClr val="accent4">
                        <a:lumMod val="75000"/>
                      </a:schemeClr>
                    </a:solidFill>
                    <a:latin typeface="Bebas Neue"/>
                  </a:rPr>
                  <a:t>)</a:t>
                </a:r>
                <a:endParaRPr lang="en-US" sz="1800" dirty="0">
                  <a:solidFill>
                    <a:schemeClr val="accent4">
                      <a:lumMod val="75000"/>
                    </a:schemeClr>
                  </a:solidFill>
                  <a:latin typeface="Bebas Neue"/>
                </a:endParaRPr>
              </a:p>
            </p:txBody>
          </p:sp>
        </p:grpSp>
        <p:pic>
          <p:nvPicPr>
            <p:cNvPr id="67" name="Graphic 19" descr="Magnifying glass">
              <a:extLst>
                <a:ext uri="{FF2B5EF4-FFF2-40B4-BE49-F238E27FC236}">
                  <a16:creationId xmlns:a16="http://schemas.microsoft.com/office/drawing/2014/main" id="{539D97ED-66DF-4ED3-9088-5C6D1BB80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0759" y="4322541"/>
              <a:ext cx="512064" cy="512064"/>
            </a:xfrm>
            <a:prstGeom prst="rect">
              <a:avLst/>
            </a:prstGeom>
          </p:spPr>
        </p:pic>
        <p:grpSp>
          <p:nvGrpSpPr>
            <p:cNvPr id="68" name="Group 20">
              <a:extLst>
                <a:ext uri="{FF2B5EF4-FFF2-40B4-BE49-F238E27FC236}">
                  <a16:creationId xmlns:a16="http://schemas.microsoft.com/office/drawing/2014/main" id="{22DB540A-3B22-40AC-A2A4-08CFCA3A9302}"/>
                </a:ext>
              </a:extLst>
            </p:cNvPr>
            <p:cNvGrpSpPr/>
            <p:nvPr/>
          </p:nvGrpSpPr>
          <p:grpSpPr>
            <a:xfrm>
              <a:off x="8241190" y="1765790"/>
              <a:ext cx="3452283" cy="893822"/>
              <a:chOff x="-444213" y="1749339"/>
              <a:chExt cx="3730896" cy="893822"/>
            </a:xfrm>
          </p:grpSpPr>
          <p:sp>
            <p:nvSpPr>
              <p:cNvPr id="81" name="Rectangle 21">
                <a:extLst>
                  <a:ext uri="{FF2B5EF4-FFF2-40B4-BE49-F238E27FC236}">
                    <a16:creationId xmlns:a16="http://schemas.microsoft.com/office/drawing/2014/main" id="{A4B1AE37-F457-4803-9DB3-5823004C03EE}"/>
                  </a:ext>
                </a:extLst>
              </p:cNvPr>
              <p:cNvSpPr/>
              <p:nvPr/>
            </p:nvSpPr>
            <p:spPr>
              <a:xfrm>
                <a:off x="285368" y="1749339"/>
                <a:ext cx="2879314" cy="58477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r>
                  <a:rPr lang="uk-UA" sz="3200" b="1" dirty="0" smtClean="0">
                    <a:solidFill>
                      <a:srgbClr val="C00000"/>
                    </a:solidFill>
                    <a:latin typeface="Bebas Neue"/>
                  </a:rPr>
                  <a:t>38</a:t>
                </a:r>
                <a:endParaRPr lang="da-DK" sz="3200" b="1" dirty="0">
                  <a:solidFill>
                    <a:srgbClr val="C00000"/>
                  </a:solidFill>
                  <a:latin typeface="Bebas Neue"/>
                </a:endParaRPr>
              </a:p>
            </p:txBody>
          </p:sp>
          <p:sp>
            <p:nvSpPr>
              <p:cNvPr id="82" name="Rectangle 22">
                <a:extLst>
                  <a:ext uri="{FF2B5EF4-FFF2-40B4-BE49-F238E27FC236}">
                    <a16:creationId xmlns:a16="http://schemas.microsoft.com/office/drawing/2014/main" id="{6DE99690-8E34-4153-8630-A7A2FCA3B0ED}"/>
                  </a:ext>
                </a:extLst>
              </p:cNvPr>
              <p:cNvSpPr/>
              <p:nvPr/>
            </p:nvSpPr>
            <p:spPr>
              <a:xfrm>
                <a:off x="-444213" y="2273829"/>
                <a:ext cx="37308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dirty="0" err="1">
                    <a:solidFill>
                      <a:srgbClr val="C00000"/>
                    </a:solidFill>
                    <a:latin typeface="Bebas Neue"/>
                  </a:rPr>
                  <a:t>змішана</a:t>
                </a:r>
                <a:r>
                  <a:rPr lang="ru-RU" sz="1800" dirty="0">
                    <a:solidFill>
                      <a:srgbClr val="C00000"/>
                    </a:solidFill>
                    <a:latin typeface="Bebas Neue"/>
                  </a:rPr>
                  <a:t> форма </a:t>
                </a:r>
                <a:r>
                  <a:rPr lang="ru-RU" sz="1800" dirty="0" err="1">
                    <a:solidFill>
                      <a:srgbClr val="C00000"/>
                    </a:solidFill>
                    <a:latin typeface="Bebas Neue"/>
                  </a:rPr>
                  <a:t>навчання</a:t>
                </a:r>
                <a:endParaRPr lang="en-US" sz="1800" dirty="0">
                  <a:solidFill>
                    <a:srgbClr val="C00000"/>
                  </a:solidFill>
                  <a:latin typeface="Bebas Neue"/>
                </a:endParaRPr>
              </a:p>
            </p:txBody>
          </p:sp>
        </p:grpSp>
        <p:grpSp>
          <p:nvGrpSpPr>
            <p:cNvPr id="69" name="Group 23">
              <a:extLst>
                <a:ext uri="{FF2B5EF4-FFF2-40B4-BE49-F238E27FC236}">
                  <a16:creationId xmlns:a16="http://schemas.microsoft.com/office/drawing/2014/main" id="{C1C4A2B4-ACD1-4926-8F36-D7E6D0559F1E}"/>
                </a:ext>
              </a:extLst>
            </p:cNvPr>
            <p:cNvGrpSpPr/>
            <p:nvPr/>
          </p:nvGrpSpPr>
          <p:grpSpPr>
            <a:xfrm>
              <a:off x="8354078" y="3296671"/>
              <a:ext cx="3339395" cy="888640"/>
              <a:chOff x="-322214" y="1754521"/>
              <a:chExt cx="3608897" cy="888640"/>
            </a:xfrm>
          </p:grpSpPr>
          <p:sp>
            <p:nvSpPr>
              <p:cNvPr id="79" name="Rectangle 24">
                <a:extLst>
                  <a:ext uri="{FF2B5EF4-FFF2-40B4-BE49-F238E27FC236}">
                    <a16:creationId xmlns:a16="http://schemas.microsoft.com/office/drawing/2014/main" id="{0989C755-25E1-4AF3-85AF-9613519CDA96}"/>
                  </a:ext>
                </a:extLst>
              </p:cNvPr>
              <p:cNvSpPr/>
              <p:nvPr/>
            </p:nvSpPr>
            <p:spPr>
              <a:xfrm>
                <a:off x="407368" y="1754521"/>
                <a:ext cx="2879314" cy="58477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r>
                  <a:rPr lang="uk-UA" sz="3200" b="1" dirty="0" smtClean="0">
                    <a:solidFill>
                      <a:srgbClr val="7030A0"/>
                    </a:solidFill>
                    <a:latin typeface="Bebas Neue"/>
                  </a:rPr>
                  <a:t>6</a:t>
                </a:r>
                <a:endParaRPr lang="da-DK" sz="3200" b="1" dirty="0">
                  <a:solidFill>
                    <a:srgbClr val="7030A0"/>
                  </a:solidFill>
                  <a:latin typeface="Bebas Neue"/>
                </a:endParaRPr>
              </a:p>
            </p:txBody>
          </p:sp>
          <p:sp>
            <p:nvSpPr>
              <p:cNvPr id="80" name="Rectangle 25">
                <a:extLst>
                  <a:ext uri="{FF2B5EF4-FFF2-40B4-BE49-F238E27FC236}">
                    <a16:creationId xmlns:a16="http://schemas.microsoft.com/office/drawing/2014/main" id="{8527FB94-DAE3-4526-8B44-95384DDFC175}"/>
                  </a:ext>
                </a:extLst>
              </p:cNvPr>
              <p:cNvSpPr/>
              <p:nvPr/>
            </p:nvSpPr>
            <p:spPr>
              <a:xfrm>
                <a:off x="-322214" y="2273829"/>
                <a:ext cx="360889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dirty="0" err="1">
                    <a:solidFill>
                      <a:srgbClr val="7030A0"/>
                    </a:solidFill>
                    <a:latin typeface="Bebas Neue"/>
                  </a:rPr>
                  <a:t>дистанційна</a:t>
                </a:r>
                <a:r>
                  <a:rPr lang="ru-RU" sz="1800" dirty="0">
                    <a:solidFill>
                      <a:srgbClr val="7030A0"/>
                    </a:solidFill>
                    <a:latin typeface="Bebas Neue"/>
                  </a:rPr>
                  <a:t> форма </a:t>
                </a:r>
                <a:r>
                  <a:rPr lang="ru-RU" sz="1800" dirty="0" err="1">
                    <a:solidFill>
                      <a:srgbClr val="7030A0"/>
                    </a:solidFill>
                    <a:latin typeface="Bebas Neue"/>
                  </a:rPr>
                  <a:t>навчання</a:t>
                </a:r>
                <a:endParaRPr lang="en-US" sz="1800" dirty="0">
                  <a:solidFill>
                    <a:srgbClr val="7030A0"/>
                  </a:solidFill>
                  <a:latin typeface="Bebas Neue"/>
                </a:endParaRPr>
              </a:p>
            </p:txBody>
          </p:sp>
        </p:grpSp>
        <p:pic>
          <p:nvPicPr>
            <p:cNvPr id="70" name="Graphic 26" descr="Puzzle">
              <a:extLst>
                <a:ext uri="{FF2B5EF4-FFF2-40B4-BE49-F238E27FC236}">
                  <a16:creationId xmlns:a16="http://schemas.microsoft.com/office/drawing/2014/main" id="{4853C0C9-0D72-4010-A207-F64F08A31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03076" y="1850678"/>
              <a:ext cx="512064" cy="512064"/>
            </a:xfrm>
            <a:prstGeom prst="rect">
              <a:avLst/>
            </a:prstGeom>
          </p:spPr>
        </p:pic>
        <p:pic>
          <p:nvPicPr>
            <p:cNvPr id="71" name="Graphic 27" descr="Fire">
              <a:extLst>
                <a:ext uri="{FF2B5EF4-FFF2-40B4-BE49-F238E27FC236}">
                  <a16:creationId xmlns:a16="http://schemas.microsoft.com/office/drawing/2014/main" id="{84805E5D-0F67-446D-9E19-3B4DB9D35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17113" y="3349009"/>
              <a:ext cx="512064" cy="512064"/>
            </a:xfrm>
            <a:prstGeom prst="rect">
              <a:avLst/>
            </a:prstGeom>
          </p:spPr>
        </p:pic>
        <p:pic>
          <p:nvPicPr>
            <p:cNvPr id="72" name="Graphic 28" descr="Lightbulb">
              <a:extLst>
                <a:ext uri="{FF2B5EF4-FFF2-40B4-BE49-F238E27FC236}">
                  <a16:creationId xmlns:a16="http://schemas.microsoft.com/office/drawing/2014/main" id="{06EC477D-BD6E-43A0-8277-BCA6B0CE7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50759" y="1138861"/>
              <a:ext cx="512064" cy="512064"/>
            </a:xfrm>
            <a:prstGeom prst="rect">
              <a:avLst/>
            </a:prstGeom>
          </p:spPr>
        </p:pic>
        <p:pic>
          <p:nvPicPr>
            <p:cNvPr id="73" name="Graphic 29" descr="Bar chart">
              <a:extLst>
                <a:ext uri="{FF2B5EF4-FFF2-40B4-BE49-F238E27FC236}">
                  <a16:creationId xmlns:a16="http://schemas.microsoft.com/office/drawing/2014/main" id="{18EC96ED-FCF8-4748-B3B3-F2DF22DF3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50759" y="2664051"/>
              <a:ext cx="512064" cy="512064"/>
            </a:xfrm>
            <a:prstGeom prst="rect">
              <a:avLst/>
            </a:prstGeom>
          </p:spPr>
        </p:pic>
        <p:pic>
          <p:nvPicPr>
            <p:cNvPr id="74" name="Graphic 30" descr="Magnifying glass">
              <a:extLst>
                <a:ext uri="{FF2B5EF4-FFF2-40B4-BE49-F238E27FC236}">
                  <a16:creationId xmlns:a16="http://schemas.microsoft.com/office/drawing/2014/main" id="{38CCF6E0-D67B-4AB8-978B-089602618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70248" y="4665692"/>
              <a:ext cx="844969" cy="844969"/>
            </a:xfrm>
            <a:prstGeom prst="rect">
              <a:avLst/>
            </a:prstGeom>
          </p:spPr>
        </p:pic>
        <p:pic>
          <p:nvPicPr>
            <p:cNvPr id="75" name="Graphic 31" descr="Puzzle">
              <a:extLst>
                <a:ext uri="{FF2B5EF4-FFF2-40B4-BE49-F238E27FC236}">
                  <a16:creationId xmlns:a16="http://schemas.microsoft.com/office/drawing/2014/main" id="{587376A4-828D-4F66-A700-63245A6E5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25876" y="1539525"/>
              <a:ext cx="844969" cy="844969"/>
            </a:xfrm>
            <a:prstGeom prst="rect">
              <a:avLst/>
            </a:prstGeom>
          </p:spPr>
        </p:pic>
        <p:pic>
          <p:nvPicPr>
            <p:cNvPr id="76" name="Graphic 32" descr="Fire">
              <a:extLst>
                <a:ext uri="{FF2B5EF4-FFF2-40B4-BE49-F238E27FC236}">
                  <a16:creationId xmlns:a16="http://schemas.microsoft.com/office/drawing/2014/main" id="{F2DCFAA5-DF5E-4C47-9071-92580341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95393" y="3406744"/>
              <a:ext cx="844969" cy="844969"/>
            </a:xfrm>
            <a:prstGeom prst="rect">
              <a:avLst/>
            </a:prstGeom>
          </p:spPr>
        </p:pic>
        <p:pic>
          <p:nvPicPr>
            <p:cNvPr id="77" name="Graphic 33" descr="Lightbulb">
              <a:extLst>
                <a:ext uri="{FF2B5EF4-FFF2-40B4-BE49-F238E27FC236}">
                  <a16:creationId xmlns:a16="http://schemas.microsoft.com/office/drawing/2014/main" id="{FC649DA0-BF7E-455D-8659-B65F94F85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69357" y="1539919"/>
              <a:ext cx="844969" cy="844969"/>
            </a:xfrm>
            <a:prstGeom prst="rect">
              <a:avLst/>
            </a:prstGeom>
          </p:spPr>
        </p:pic>
        <p:pic>
          <p:nvPicPr>
            <p:cNvPr id="78" name="Graphic 34" descr="Bar chart">
              <a:extLst>
                <a:ext uri="{FF2B5EF4-FFF2-40B4-BE49-F238E27FC236}">
                  <a16:creationId xmlns:a16="http://schemas.microsoft.com/office/drawing/2014/main" id="{18BE015E-28CC-44E7-A6BC-B0F29CB0A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11652" y="3448063"/>
              <a:ext cx="844969" cy="844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8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11"/>
          <p:cNvSpPr/>
          <p:nvPr/>
        </p:nvSpPr>
        <p:spPr>
          <a:xfrm>
            <a:off x="8896751" y="1764025"/>
            <a:ext cx="745500" cy="35667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73875" tIns="36925" rIns="73875" bIns="36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67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67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9</a:t>
            </a:r>
            <a:r>
              <a:rPr lang="ru-RU" sz="1800" b="1" i="0" u="none" strike="noStrike" cap="none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9%</a:t>
            </a:r>
            <a:endParaRPr/>
          </a:p>
        </p:txBody>
      </p:sp>
      <p:sp>
        <p:nvSpPr>
          <p:cNvPr id="574" name="Google Shape;574;p111"/>
          <p:cNvSpPr/>
          <p:nvPr/>
        </p:nvSpPr>
        <p:spPr>
          <a:xfrm>
            <a:off x="9642251" y="3429000"/>
            <a:ext cx="747600" cy="764100"/>
          </a:xfrm>
          <a:prstGeom prst="roundRect">
            <a:avLst>
              <a:gd name="adj" fmla="val 16667"/>
            </a:avLst>
          </a:prstGeom>
          <a:solidFill>
            <a:srgbClr val="778495"/>
          </a:solidFill>
          <a:ln>
            <a:noFill/>
          </a:ln>
        </p:spPr>
        <p:txBody>
          <a:bodyPr spcFirstLastPara="1" wrap="square" lIns="73875" tIns="36925" rIns="73875" bIns="369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1%</a:t>
            </a:r>
            <a:endParaRPr/>
          </a:p>
        </p:txBody>
      </p:sp>
      <p:sp>
        <p:nvSpPr>
          <p:cNvPr id="575" name="Google Shape;575;p111"/>
          <p:cNvSpPr/>
          <p:nvPr/>
        </p:nvSpPr>
        <p:spPr>
          <a:xfrm>
            <a:off x="5087909" y="3925010"/>
            <a:ext cx="7045800" cy="2836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8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6" name="Google Shape;576;p111"/>
          <p:cNvGrpSpPr/>
          <p:nvPr/>
        </p:nvGrpSpPr>
        <p:grpSpPr>
          <a:xfrm>
            <a:off x="8896749" y="3846656"/>
            <a:ext cx="1756027" cy="1253994"/>
            <a:chOff x="5912821" y="3627624"/>
            <a:chExt cx="1537945" cy="1098261"/>
          </a:xfrm>
        </p:grpSpPr>
        <p:sp>
          <p:nvSpPr>
            <p:cNvPr id="577" name="Google Shape;577;p111"/>
            <p:cNvSpPr/>
            <p:nvPr/>
          </p:nvSpPr>
          <p:spPr>
            <a:xfrm>
              <a:off x="6204041" y="4415630"/>
              <a:ext cx="1246725" cy="310255"/>
            </a:xfrm>
            <a:custGeom>
              <a:avLst/>
              <a:gdLst/>
              <a:ahLst/>
              <a:cxnLst/>
              <a:rect l="l" t="t" r="r" b="b"/>
              <a:pathLst>
                <a:path w="655" h="163" extrusionOk="0">
                  <a:moveTo>
                    <a:pt x="655" y="0"/>
                  </a:moveTo>
                  <a:lnTo>
                    <a:pt x="649" y="163"/>
                  </a:lnTo>
                  <a:lnTo>
                    <a:pt x="0" y="163"/>
                  </a:lnTo>
                  <a:lnTo>
                    <a:pt x="2" y="0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73875" tIns="36925" rIns="73875" bIns="36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11"/>
            <p:cNvSpPr/>
            <p:nvPr/>
          </p:nvSpPr>
          <p:spPr>
            <a:xfrm>
              <a:off x="5912821" y="3627624"/>
              <a:ext cx="1537945" cy="788006"/>
            </a:xfrm>
            <a:custGeom>
              <a:avLst/>
              <a:gdLst/>
              <a:ahLst/>
              <a:cxnLst/>
              <a:rect l="l" t="t" r="r" b="b"/>
              <a:pathLst>
                <a:path w="808" h="414" extrusionOk="0">
                  <a:moveTo>
                    <a:pt x="155" y="414"/>
                  </a:moveTo>
                  <a:lnTo>
                    <a:pt x="0" y="0"/>
                  </a:lnTo>
                  <a:lnTo>
                    <a:pt x="341" y="0"/>
                  </a:lnTo>
                  <a:lnTo>
                    <a:pt x="808" y="414"/>
                  </a:lnTo>
                  <a:lnTo>
                    <a:pt x="155" y="414"/>
                  </a:lnTo>
                  <a:close/>
                </a:path>
              </a:pathLst>
            </a:custGeom>
            <a:solidFill>
              <a:srgbClr val="007E70"/>
            </a:solidFill>
            <a:ln>
              <a:noFill/>
            </a:ln>
          </p:spPr>
          <p:txBody>
            <a:bodyPr spcFirstLastPara="1" wrap="square" lIns="73875" tIns="36925" rIns="73875" bIns="36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11"/>
            <p:cNvSpPr/>
            <p:nvPr/>
          </p:nvSpPr>
          <p:spPr>
            <a:xfrm>
              <a:off x="5912821" y="3627624"/>
              <a:ext cx="295027" cy="1098261"/>
            </a:xfrm>
            <a:custGeom>
              <a:avLst/>
              <a:gdLst/>
              <a:ahLst/>
              <a:cxnLst/>
              <a:rect l="l" t="t" r="r" b="b"/>
              <a:pathLst>
                <a:path w="155" h="577" extrusionOk="0">
                  <a:moveTo>
                    <a:pt x="153" y="57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155" y="414"/>
                  </a:lnTo>
                  <a:lnTo>
                    <a:pt x="153" y="577"/>
                  </a:lnTo>
                  <a:close/>
                </a:path>
              </a:pathLst>
            </a:custGeom>
            <a:solidFill>
              <a:srgbClr val="00544A"/>
            </a:solidFill>
            <a:ln>
              <a:noFill/>
            </a:ln>
          </p:spPr>
          <p:txBody>
            <a:bodyPr spcFirstLastPara="1" wrap="square" lIns="73875" tIns="36925" rIns="73875" bIns="36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0" name="Google Shape;580;p111"/>
          <p:cNvGrpSpPr/>
          <p:nvPr/>
        </p:nvGrpSpPr>
        <p:grpSpPr>
          <a:xfrm>
            <a:off x="9642247" y="3846650"/>
            <a:ext cx="2449308" cy="1086650"/>
            <a:chOff x="6561880" y="3463931"/>
            <a:chExt cx="2145129" cy="951699"/>
          </a:xfrm>
        </p:grpSpPr>
        <p:sp>
          <p:nvSpPr>
            <p:cNvPr id="581" name="Google Shape;581;p111"/>
            <p:cNvSpPr/>
            <p:nvPr/>
          </p:nvSpPr>
          <p:spPr>
            <a:xfrm>
              <a:off x="6565687" y="3463931"/>
              <a:ext cx="2141322" cy="639542"/>
            </a:xfrm>
            <a:custGeom>
              <a:avLst/>
              <a:gdLst/>
              <a:ahLst/>
              <a:cxnLst/>
              <a:rect l="l" t="t" r="r" b="b"/>
              <a:pathLst>
                <a:path w="1125" h="336" extrusionOk="0">
                  <a:moveTo>
                    <a:pt x="469" y="336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1125" y="336"/>
                  </a:lnTo>
                  <a:lnTo>
                    <a:pt x="469" y="336"/>
                  </a:lnTo>
                  <a:close/>
                </a:path>
              </a:pathLst>
            </a:custGeom>
            <a:solidFill>
              <a:srgbClr val="4E5765"/>
            </a:solidFill>
            <a:ln w="19050" cap="flat" cmpd="sng">
              <a:solidFill>
                <a:srgbClr val="4E57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3875" tIns="36925" rIns="73875" bIns="36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11"/>
            <p:cNvSpPr/>
            <p:nvPr/>
          </p:nvSpPr>
          <p:spPr>
            <a:xfrm>
              <a:off x="7450767" y="4103473"/>
              <a:ext cx="1256242" cy="312157"/>
            </a:xfrm>
            <a:custGeom>
              <a:avLst/>
              <a:gdLst/>
              <a:ahLst/>
              <a:cxnLst/>
              <a:rect l="l" t="t" r="r" b="b"/>
              <a:pathLst>
                <a:path w="660" h="164" extrusionOk="0">
                  <a:moveTo>
                    <a:pt x="660" y="0"/>
                  </a:moveTo>
                  <a:lnTo>
                    <a:pt x="650" y="164"/>
                  </a:lnTo>
                  <a:lnTo>
                    <a:pt x="0" y="164"/>
                  </a:lnTo>
                  <a:lnTo>
                    <a:pt x="4" y="0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spcFirstLastPara="1" wrap="square" lIns="73875" tIns="36925" rIns="73875" bIns="36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11"/>
            <p:cNvSpPr/>
            <p:nvPr/>
          </p:nvSpPr>
          <p:spPr>
            <a:xfrm>
              <a:off x="6561880" y="3463931"/>
              <a:ext cx="896500" cy="951699"/>
            </a:xfrm>
            <a:custGeom>
              <a:avLst/>
              <a:gdLst/>
              <a:ahLst/>
              <a:cxnLst/>
              <a:rect l="l" t="t" r="r" b="b"/>
              <a:pathLst>
                <a:path w="471" h="500" extrusionOk="0">
                  <a:moveTo>
                    <a:pt x="467" y="500"/>
                  </a:moveTo>
                  <a:lnTo>
                    <a:pt x="0" y="86"/>
                  </a:lnTo>
                  <a:lnTo>
                    <a:pt x="2" y="0"/>
                  </a:lnTo>
                  <a:lnTo>
                    <a:pt x="471" y="336"/>
                  </a:lnTo>
                  <a:lnTo>
                    <a:pt x="467" y="500"/>
                  </a:lnTo>
                  <a:close/>
                </a:path>
              </a:pathLst>
            </a:custGeom>
            <a:solidFill>
              <a:srgbClr val="3C414C"/>
            </a:solidFill>
            <a:ln>
              <a:noFill/>
            </a:ln>
          </p:spPr>
          <p:txBody>
            <a:bodyPr spcFirstLastPara="1" wrap="square" lIns="73875" tIns="36925" rIns="73875" bIns="36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Google Shape;584;p111"/>
          <p:cNvSpPr txBox="1"/>
          <p:nvPr/>
        </p:nvSpPr>
        <p:spPr>
          <a:xfrm>
            <a:off x="1065785" y="1181912"/>
            <a:ext cx="6336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40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85" name="Google Shape;585;p111"/>
          <p:cNvSpPr/>
          <p:nvPr/>
        </p:nvSpPr>
        <p:spPr>
          <a:xfrm>
            <a:off x="2214013" y="1233359"/>
            <a:ext cx="2248392" cy="61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96" b="0" i="0" u="none" strike="noStrike" cap="none">
              <a:solidFill>
                <a:srgbClr val="F2F6F7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86" name="Google Shape;586;p111"/>
          <p:cNvSpPr/>
          <p:nvPr/>
        </p:nvSpPr>
        <p:spPr>
          <a:xfrm>
            <a:off x="-171292" y="5025597"/>
            <a:ext cx="2058925" cy="634921"/>
          </a:xfrm>
          <a:prstGeom prst="roundRect">
            <a:avLst>
              <a:gd name="adj" fmla="val 16667"/>
            </a:avLst>
          </a:prstGeom>
          <a:solidFill>
            <a:srgbClr val="4E57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8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11"/>
          <p:cNvSpPr txBox="1"/>
          <p:nvPr/>
        </p:nvSpPr>
        <p:spPr>
          <a:xfrm>
            <a:off x="1065785" y="4980286"/>
            <a:ext cx="7008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2</a:t>
            </a:r>
            <a:r>
              <a:rPr lang="ru-RU" sz="3273" b="1" i="0" u="none" strike="noStrike" cap="none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endParaRPr sz="1940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88" name="Google Shape;588;p111"/>
          <p:cNvSpPr/>
          <p:nvPr/>
        </p:nvSpPr>
        <p:spPr>
          <a:xfrm>
            <a:off x="2198892" y="5141793"/>
            <a:ext cx="2248392" cy="44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 err="1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Roboto Condensed Light"/>
                <a:cs typeface="Roboto Condensed Light"/>
                <a:sym typeface="Roboto Condensed Light"/>
              </a:rPr>
              <a:t>Н</a:t>
            </a:r>
            <a:r>
              <a:rPr lang="ru-RU" sz="2800" dirty="0" err="1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Roboto Condensed Light"/>
                <a:cs typeface="Roboto Condensed Light"/>
                <a:sym typeface="Roboto Condensed Light"/>
              </a:rPr>
              <a:t>і</a:t>
            </a:r>
            <a:endParaRPr sz="2800" b="0" i="0" u="none" strike="noStrike" cap="none" dirty="0">
              <a:solidFill>
                <a:schemeClr val="bg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89" name="Google Shape;589;p111"/>
          <p:cNvSpPr/>
          <p:nvPr/>
        </p:nvSpPr>
        <p:spPr>
          <a:xfrm>
            <a:off x="-171292" y="4072517"/>
            <a:ext cx="2058925" cy="63492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81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11"/>
          <p:cNvSpPr txBox="1"/>
          <p:nvPr/>
        </p:nvSpPr>
        <p:spPr>
          <a:xfrm>
            <a:off x="1065785" y="4030692"/>
            <a:ext cx="7008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1</a:t>
            </a:r>
            <a:r>
              <a:rPr lang="ru-RU" sz="3273" b="1" i="0" u="none" strike="noStrike" cap="none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endParaRPr sz="1940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91" name="Google Shape;591;p111"/>
          <p:cNvSpPr/>
          <p:nvPr/>
        </p:nvSpPr>
        <p:spPr>
          <a:xfrm>
            <a:off x="2198892" y="4234199"/>
            <a:ext cx="2248392" cy="51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Roboto Condensed Light"/>
                <a:cs typeface="Roboto Condensed Light"/>
                <a:sym typeface="Roboto Condensed Light"/>
              </a:rPr>
              <a:t>Так</a:t>
            </a:r>
            <a:endParaRPr sz="2800" b="0" i="0" u="none" strike="noStrike" cap="none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92" name="Google Shape;592;p111"/>
          <p:cNvSpPr txBox="1"/>
          <p:nvPr/>
        </p:nvSpPr>
        <p:spPr>
          <a:xfrm>
            <a:off x="1065785" y="3081099"/>
            <a:ext cx="7008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40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93" name="Google Shape;593;p111"/>
          <p:cNvSpPr/>
          <p:nvPr/>
        </p:nvSpPr>
        <p:spPr>
          <a:xfrm>
            <a:off x="2171636" y="3248980"/>
            <a:ext cx="2248392" cy="35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96" b="0" i="0" u="none" strike="noStrike" cap="none">
              <a:solidFill>
                <a:srgbClr val="F2F6F7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94" name="Google Shape;594;p111"/>
          <p:cNvSpPr txBox="1"/>
          <p:nvPr/>
        </p:nvSpPr>
        <p:spPr>
          <a:xfrm>
            <a:off x="1065785" y="2131505"/>
            <a:ext cx="7008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40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95" name="Google Shape;595;p111"/>
          <p:cNvSpPr/>
          <p:nvPr/>
        </p:nvSpPr>
        <p:spPr>
          <a:xfrm>
            <a:off x="2195469" y="2190602"/>
            <a:ext cx="2248392" cy="61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96" b="0" i="0" u="none" strike="noStrike" cap="none">
              <a:solidFill>
                <a:srgbClr val="F2F6F7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96" name="Google Shape;596;p111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F2F6F7"/>
                </a:solidFill>
              </a:rPr>
              <a:t>2</a:t>
            </a:r>
            <a:endParaRPr>
              <a:solidFill>
                <a:srgbClr val="F2F6F7"/>
              </a:solidFill>
            </a:endParaRPr>
          </a:p>
        </p:txBody>
      </p:sp>
      <p:sp>
        <p:nvSpPr>
          <p:cNvPr id="597" name="Google Shape;597;p111"/>
          <p:cNvSpPr txBox="1"/>
          <p:nvPr/>
        </p:nvSpPr>
        <p:spPr>
          <a:xfrm>
            <a:off x="608949" y="320725"/>
            <a:ext cx="11244383" cy="194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49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1. </a:t>
            </a:r>
            <a:r>
              <a:rPr lang="ru-RU" sz="3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Чи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забезпечено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Вам </a:t>
            </a:r>
            <a:r>
              <a:rPr lang="ru-RU" sz="3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можливість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формування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індивідуальної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освітньої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траєкторії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,</a:t>
            </a:r>
            <a:r>
              <a:rPr lang="ru-RU" sz="36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зокрема</a:t>
            </a:r>
            <a:r>
              <a:rPr lang="ru-RU" sz="36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через </a:t>
            </a:r>
            <a:r>
              <a:rPr lang="ru-RU" sz="36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індивідуальний</a:t>
            </a:r>
            <a:r>
              <a:rPr lang="ru-RU" sz="36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вибір</a:t>
            </a:r>
            <a:r>
              <a:rPr lang="ru-RU" sz="36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навчальних</a:t>
            </a:r>
            <a:r>
              <a:rPr lang="ru-RU" sz="36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дисциплін</a:t>
            </a:r>
            <a:r>
              <a:rPr lang="ru-RU" sz="36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? </a:t>
            </a:r>
            <a:endParaRPr sz="3600" dirty="0"/>
          </a:p>
        </p:txBody>
      </p:sp>
      <p:sp>
        <p:nvSpPr>
          <p:cNvPr id="27" name="Google Shape;645;p113"/>
          <p:cNvSpPr/>
          <p:nvPr/>
        </p:nvSpPr>
        <p:spPr>
          <a:xfrm>
            <a:off x="608951" y="5832868"/>
            <a:ext cx="35316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chemeClr val="tx2">
                    <a:lumMod val="2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5334" b="1" i="0" u="none" strike="noStrike" cap="none" dirty="0">
                <a:solidFill>
                  <a:schemeClr val="tx2">
                    <a:lumMod val="2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24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sz="2424" b="1" i="0" u="none" strike="noStrike" cap="none" dirty="0">
              <a:solidFill>
                <a:schemeClr val="tx2">
                  <a:lumMod val="25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52" y="2805257"/>
            <a:ext cx="3614916" cy="332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>
            <a:alpha val="83000"/>
          </a:srgbClr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ebas Neue"/>
              </a:rPr>
              <a:t>19.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Виберіть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найбільш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зручні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для Вас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методи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оцінювання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навчальних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досягнень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(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можна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вибрати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/>
              </a:rPr>
              <a:t>декілька</a:t>
            </a:r>
            <a:r>
              <a:rPr lang="ru-RU" sz="4000" dirty="0">
                <a:solidFill>
                  <a:schemeClr val="bg1"/>
                </a:solidFill>
                <a:latin typeface="Bebas Neue"/>
              </a:rPr>
              <a:t>):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" name="Google Shape;57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56" y="1399170"/>
            <a:ext cx="11242999" cy="5306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42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99153" y="214869"/>
            <a:ext cx="11721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20. На вашу думку,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форми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та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методи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навчання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і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викладання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сприяють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досягненню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заявлених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в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освітній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програмі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цілей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та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програмних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результатів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 </a:t>
            </a:r>
            <a:r>
              <a:rPr lang="ru-RU" sz="32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навчання</a:t>
            </a:r>
            <a:r>
              <a:rPr lang="ru-RU" sz="3200" dirty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</a:rPr>
              <a:t>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615" y="5765296"/>
            <a:ext cx="3082895" cy="912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33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bg2">
                  <a:lumMod val="90000"/>
                  <a:lumOff val="1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3025422" y="2166981"/>
            <a:ext cx="7879645" cy="4527169"/>
            <a:chOff x="2453137" y="1362036"/>
            <a:chExt cx="7300463" cy="4527169"/>
          </a:xfrm>
        </p:grpSpPr>
        <p:grpSp>
          <p:nvGrpSpPr>
            <p:cNvPr id="61" name="Group 3">
              <a:extLst>
                <a:ext uri="{FF2B5EF4-FFF2-40B4-BE49-F238E27FC236}">
                  <a16:creationId xmlns:a16="http://schemas.microsoft.com/office/drawing/2014/main" id="{67A90921-741C-466E-A355-90FFDCBCCE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15350" y="1362036"/>
              <a:ext cx="4132535" cy="4527169"/>
              <a:chOff x="4727848" y="2504644"/>
              <a:chExt cx="3073685" cy="3367205"/>
            </a:xfrm>
          </p:grpSpPr>
          <p:sp>
            <p:nvSpPr>
              <p:cNvPr id="71" name="Freeform: Shape 4">
                <a:extLst>
                  <a:ext uri="{FF2B5EF4-FFF2-40B4-BE49-F238E27FC236}">
                    <a16:creationId xmlns:a16="http://schemas.microsoft.com/office/drawing/2014/main" id="{3D5D2959-37B4-4848-8AC5-F6939C9C7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6215" y="4161134"/>
                <a:ext cx="2945318" cy="1710715"/>
              </a:xfrm>
              <a:custGeom>
                <a:avLst/>
                <a:gdLst>
                  <a:gd name="connsiteX0" fmla="*/ 2940631 w 2945318"/>
                  <a:gd name="connsiteY0" fmla="*/ 0 h 1710715"/>
                  <a:gd name="connsiteX1" fmla="*/ 2942396 w 2945318"/>
                  <a:gd name="connsiteY1" fmla="*/ 42194 h 1710715"/>
                  <a:gd name="connsiteX2" fmla="*/ 2945318 w 2945318"/>
                  <a:gd name="connsiteY2" fmla="*/ 110757 h 1710715"/>
                  <a:gd name="connsiteX3" fmla="*/ 2939722 w 2945318"/>
                  <a:gd name="connsiteY3" fmla="*/ 195484 h 1710715"/>
                  <a:gd name="connsiteX4" fmla="*/ 2930592 w 2945318"/>
                  <a:gd name="connsiteY4" fmla="*/ 296065 h 1710715"/>
                  <a:gd name="connsiteX5" fmla="*/ 2912625 w 2945318"/>
                  <a:gd name="connsiteY5" fmla="*/ 411266 h 1710715"/>
                  <a:gd name="connsiteX6" fmla="*/ 2879932 w 2945318"/>
                  <a:gd name="connsiteY6" fmla="*/ 536684 h 1710715"/>
                  <a:gd name="connsiteX7" fmla="*/ 2769188 w 2945318"/>
                  <a:gd name="connsiteY7" fmla="*/ 810243 h 1710715"/>
                  <a:gd name="connsiteX8" fmla="*/ 2587462 w 2945318"/>
                  <a:gd name="connsiteY8" fmla="*/ 1090496 h 1710715"/>
                  <a:gd name="connsiteX9" fmla="*/ 2528556 w 2945318"/>
                  <a:gd name="connsiteY9" fmla="*/ 1157080 h 1710715"/>
                  <a:gd name="connsiteX10" fmla="*/ 2467588 w 2945318"/>
                  <a:gd name="connsiteY10" fmla="*/ 1223664 h 1710715"/>
                  <a:gd name="connsiteX11" fmla="*/ 2328569 w 2945318"/>
                  <a:gd name="connsiteY11" fmla="*/ 1345735 h 1710715"/>
                  <a:gd name="connsiteX12" fmla="*/ 2002227 w 2945318"/>
                  <a:gd name="connsiteY12" fmla="*/ 1546897 h 1710715"/>
                  <a:gd name="connsiteX13" fmla="*/ 1914162 w 2945318"/>
                  <a:gd name="connsiteY13" fmla="*/ 1587587 h 1710715"/>
                  <a:gd name="connsiteX14" fmla="*/ 1821679 w 2945318"/>
                  <a:gd name="connsiteY14" fmla="*/ 1619118 h 1710715"/>
                  <a:gd name="connsiteX15" fmla="*/ 1625227 w 2945318"/>
                  <a:gd name="connsiteY15" fmla="*/ 1672315 h 1710715"/>
                  <a:gd name="connsiteX16" fmla="*/ 1574273 w 2945318"/>
                  <a:gd name="connsiteY16" fmla="*/ 1683588 h 1710715"/>
                  <a:gd name="connsiteX17" fmla="*/ 1531271 w 2945318"/>
                  <a:gd name="connsiteY17" fmla="*/ 1689225 h 1710715"/>
                  <a:gd name="connsiteX18" fmla="*/ 1447919 w 2945318"/>
                  <a:gd name="connsiteY18" fmla="*/ 1701732 h 1710715"/>
                  <a:gd name="connsiteX19" fmla="*/ 1426418 w 2945318"/>
                  <a:gd name="connsiteY19" fmla="*/ 1705078 h 1710715"/>
                  <a:gd name="connsiteX20" fmla="*/ 1421705 w 2945318"/>
                  <a:gd name="connsiteY20" fmla="*/ 1705078 h 1710715"/>
                  <a:gd name="connsiteX21" fmla="*/ 1419643 w 2945318"/>
                  <a:gd name="connsiteY21" fmla="*/ 1706135 h 1710715"/>
                  <a:gd name="connsiteX22" fmla="*/ 1417287 w 2945318"/>
                  <a:gd name="connsiteY22" fmla="*/ 1706135 h 1710715"/>
                  <a:gd name="connsiteX23" fmla="*/ 1404917 w 2945318"/>
                  <a:gd name="connsiteY23" fmla="*/ 1706135 h 1710715"/>
                  <a:gd name="connsiteX24" fmla="*/ 1393725 w 2945318"/>
                  <a:gd name="connsiteY24" fmla="*/ 1706135 h 1710715"/>
                  <a:gd name="connsiteX25" fmla="*/ 1345127 w 2945318"/>
                  <a:gd name="connsiteY25" fmla="*/ 1708425 h 1710715"/>
                  <a:gd name="connsiteX26" fmla="*/ 1250288 w 2945318"/>
                  <a:gd name="connsiteY26" fmla="*/ 1710715 h 1710715"/>
                  <a:gd name="connsiteX27" fmla="*/ 886541 w 2945318"/>
                  <a:gd name="connsiteY27" fmla="*/ 1670025 h 1710715"/>
                  <a:gd name="connsiteX28" fmla="*/ 721603 w 2945318"/>
                  <a:gd name="connsiteY28" fmla="*/ 1624931 h 1710715"/>
                  <a:gd name="connsiteX29" fmla="*/ 642669 w 2945318"/>
                  <a:gd name="connsiteY29" fmla="*/ 1599918 h 1710715"/>
                  <a:gd name="connsiteX30" fmla="*/ 569330 w 2945318"/>
                  <a:gd name="connsiteY30" fmla="*/ 1568387 h 1710715"/>
                  <a:gd name="connsiteX31" fmla="*/ 499232 w 2945318"/>
                  <a:gd name="connsiteY31" fmla="*/ 1537913 h 1710715"/>
                  <a:gd name="connsiteX32" fmla="*/ 433551 w 2945318"/>
                  <a:gd name="connsiteY32" fmla="*/ 1506207 h 1710715"/>
                  <a:gd name="connsiteX33" fmla="*/ 316327 w 2945318"/>
                  <a:gd name="connsiteY33" fmla="*/ 1438389 h 1710715"/>
                  <a:gd name="connsiteX34" fmla="*/ 262134 w 2945318"/>
                  <a:gd name="connsiteY34" fmla="*/ 1402279 h 1710715"/>
                  <a:gd name="connsiteX35" fmla="*/ 211180 w 2945318"/>
                  <a:gd name="connsiteY35" fmla="*/ 1366168 h 1710715"/>
                  <a:gd name="connsiteX36" fmla="*/ 121936 w 2945318"/>
                  <a:gd name="connsiteY36" fmla="*/ 1298351 h 1710715"/>
                  <a:gd name="connsiteX37" fmla="*/ 0 w 2945318"/>
                  <a:gd name="connsiteY37" fmla="*/ 1194423 h 1710715"/>
                  <a:gd name="connsiteX38" fmla="*/ 472697 w 2945318"/>
                  <a:gd name="connsiteY38" fmla="*/ 738614 h 1710715"/>
                  <a:gd name="connsiteX39" fmla="*/ 505903 w 2945318"/>
                  <a:gd name="connsiteY39" fmla="*/ 783020 h 1710715"/>
                  <a:gd name="connsiteX40" fmla="*/ 1568400 w 2945318"/>
                  <a:gd name="connsiteY40" fmla="*/ 1284090 h 1710715"/>
                  <a:gd name="connsiteX41" fmla="*/ 2938209 w 2945318"/>
                  <a:gd name="connsiteY41" fmla="*/ 47954 h 171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45318" h="1710715">
                    <a:moveTo>
                      <a:pt x="2940631" y="0"/>
                    </a:moveTo>
                    <a:lnTo>
                      <a:pt x="2942396" y="42194"/>
                    </a:lnTo>
                    <a:cubicBezTo>
                      <a:pt x="2943238" y="62151"/>
                      <a:pt x="2944214" y="85083"/>
                      <a:pt x="2945318" y="110757"/>
                    </a:cubicBezTo>
                    <a:cubicBezTo>
                      <a:pt x="2944140" y="135594"/>
                      <a:pt x="2941784" y="165010"/>
                      <a:pt x="2939722" y="195484"/>
                    </a:cubicBezTo>
                    <a:cubicBezTo>
                      <a:pt x="2937366" y="227191"/>
                      <a:pt x="2938544" y="261011"/>
                      <a:pt x="2930592" y="296065"/>
                    </a:cubicBezTo>
                    <a:cubicBezTo>
                      <a:pt x="2924995" y="332176"/>
                      <a:pt x="2918221" y="370752"/>
                      <a:pt x="2912625" y="411266"/>
                    </a:cubicBezTo>
                    <a:cubicBezTo>
                      <a:pt x="2902316" y="450900"/>
                      <a:pt x="2891124" y="492647"/>
                      <a:pt x="2879932" y="536684"/>
                    </a:cubicBezTo>
                    <a:cubicBezTo>
                      <a:pt x="2852835" y="622645"/>
                      <a:pt x="2817786" y="717589"/>
                      <a:pt x="2769188" y="810243"/>
                    </a:cubicBezTo>
                    <a:cubicBezTo>
                      <a:pt x="2721768" y="905187"/>
                      <a:pt x="2659622" y="998898"/>
                      <a:pt x="2587462" y="1090496"/>
                    </a:cubicBezTo>
                    <a:cubicBezTo>
                      <a:pt x="2569201" y="1114100"/>
                      <a:pt x="2548878" y="1134533"/>
                      <a:pt x="2528556" y="1157080"/>
                    </a:cubicBezTo>
                    <a:cubicBezTo>
                      <a:pt x="2508233" y="1178570"/>
                      <a:pt x="2487910" y="1201117"/>
                      <a:pt x="2467588" y="1223664"/>
                    </a:cubicBezTo>
                    <a:cubicBezTo>
                      <a:pt x="2422524" y="1264354"/>
                      <a:pt x="2377166" y="1306278"/>
                      <a:pt x="2328569" y="1345735"/>
                    </a:cubicBezTo>
                    <a:cubicBezTo>
                      <a:pt x="2229311" y="1421479"/>
                      <a:pt x="2120924" y="1493700"/>
                      <a:pt x="2002227" y="1546897"/>
                    </a:cubicBezTo>
                    <a:lnTo>
                      <a:pt x="1914162" y="1587587"/>
                    </a:lnTo>
                    <a:lnTo>
                      <a:pt x="1821679" y="1619118"/>
                    </a:lnTo>
                    <a:cubicBezTo>
                      <a:pt x="1761889" y="1642898"/>
                      <a:pt x="1691791" y="1657694"/>
                      <a:pt x="1625227" y="1672315"/>
                    </a:cubicBezTo>
                    <a:lnTo>
                      <a:pt x="1574273" y="1683588"/>
                    </a:lnTo>
                    <a:lnTo>
                      <a:pt x="1531271" y="1689225"/>
                    </a:lnTo>
                    <a:cubicBezTo>
                      <a:pt x="1503290" y="1693805"/>
                      <a:pt x="1476194" y="1697152"/>
                      <a:pt x="1447919" y="1701732"/>
                    </a:cubicBezTo>
                    <a:cubicBezTo>
                      <a:pt x="1440850" y="1702788"/>
                      <a:pt x="1433486" y="1704022"/>
                      <a:pt x="1426418" y="1705078"/>
                    </a:cubicBezTo>
                    <a:lnTo>
                      <a:pt x="1421705" y="1705078"/>
                    </a:lnTo>
                    <a:cubicBezTo>
                      <a:pt x="1421116" y="1705431"/>
                      <a:pt x="1420233" y="1705783"/>
                      <a:pt x="1419643" y="1706135"/>
                    </a:cubicBezTo>
                    <a:lnTo>
                      <a:pt x="1417287" y="1706135"/>
                    </a:lnTo>
                    <a:lnTo>
                      <a:pt x="1404917" y="1706135"/>
                    </a:lnTo>
                    <a:lnTo>
                      <a:pt x="1393725" y="1706135"/>
                    </a:lnTo>
                    <a:lnTo>
                      <a:pt x="1345127" y="1708425"/>
                    </a:lnTo>
                    <a:cubicBezTo>
                      <a:pt x="1313317" y="1708425"/>
                      <a:pt x="1281803" y="1709658"/>
                      <a:pt x="1250288" y="1710715"/>
                    </a:cubicBezTo>
                    <a:cubicBezTo>
                      <a:pt x="1124817" y="1708425"/>
                      <a:pt x="1001703" y="1696095"/>
                      <a:pt x="886541" y="1670025"/>
                    </a:cubicBezTo>
                    <a:cubicBezTo>
                      <a:pt x="828813" y="1659808"/>
                      <a:pt x="774619" y="1641841"/>
                      <a:pt x="721603" y="1624931"/>
                    </a:cubicBezTo>
                    <a:cubicBezTo>
                      <a:pt x="694506" y="1617004"/>
                      <a:pt x="668587" y="1607844"/>
                      <a:pt x="642669" y="1599918"/>
                    </a:cubicBezTo>
                    <a:cubicBezTo>
                      <a:pt x="617633" y="1589877"/>
                      <a:pt x="594071" y="1578604"/>
                      <a:pt x="569330" y="1568387"/>
                    </a:cubicBezTo>
                    <a:cubicBezTo>
                      <a:pt x="545473" y="1558170"/>
                      <a:pt x="522794" y="1547954"/>
                      <a:pt x="499232" y="1537913"/>
                    </a:cubicBezTo>
                    <a:cubicBezTo>
                      <a:pt x="476553" y="1528754"/>
                      <a:pt x="453874" y="1517480"/>
                      <a:pt x="433551" y="1506207"/>
                    </a:cubicBezTo>
                    <a:lnTo>
                      <a:pt x="316327" y="1438389"/>
                    </a:lnTo>
                    <a:cubicBezTo>
                      <a:pt x="298066" y="1428173"/>
                      <a:pt x="278922" y="1415842"/>
                      <a:pt x="262134" y="1402279"/>
                    </a:cubicBezTo>
                    <a:cubicBezTo>
                      <a:pt x="243873" y="1389772"/>
                      <a:pt x="227084" y="1377442"/>
                      <a:pt x="211180" y="1366168"/>
                    </a:cubicBezTo>
                    <a:lnTo>
                      <a:pt x="121936" y="1298351"/>
                    </a:lnTo>
                    <a:cubicBezTo>
                      <a:pt x="45064" y="1231591"/>
                      <a:pt x="0" y="1194423"/>
                      <a:pt x="0" y="1194423"/>
                    </a:cubicBezTo>
                    <a:lnTo>
                      <a:pt x="472697" y="738614"/>
                    </a:lnTo>
                    <a:lnTo>
                      <a:pt x="505903" y="783020"/>
                    </a:lnTo>
                    <a:cubicBezTo>
                      <a:pt x="758450" y="1089036"/>
                      <a:pt x="1140647" y="1284090"/>
                      <a:pt x="1568400" y="1284090"/>
                    </a:cubicBezTo>
                    <a:cubicBezTo>
                      <a:pt x="2281323" y="1284090"/>
                      <a:pt x="2867697" y="742274"/>
                      <a:pt x="2938209" y="479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Freeform 170">
                <a:extLst>
                  <a:ext uri="{FF2B5EF4-FFF2-40B4-BE49-F238E27FC236}">
                    <a16:creationId xmlns:a16="http://schemas.microsoft.com/office/drawing/2014/main" id="{4B74DEA1-D42B-463C-8F86-D6C04BA7A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7848" y="4409886"/>
                <a:ext cx="955623" cy="1091124"/>
              </a:xfrm>
              <a:custGeom>
                <a:avLst/>
                <a:gdLst>
                  <a:gd name="T0" fmla="*/ 0 w 134"/>
                  <a:gd name="T1" fmla="*/ 153 h 153"/>
                  <a:gd name="T2" fmla="*/ 4 w 134"/>
                  <a:gd name="T3" fmla="*/ 0 h 153"/>
                  <a:gd name="T4" fmla="*/ 134 w 134"/>
                  <a:gd name="T5" fmla="*/ 80 h 153"/>
                  <a:gd name="T6" fmla="*/ 0 w 13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53">
                    <a:moveTo>
                      <a:pt x="0" y="153"/>
                    </a:moveTo>
                    <a:lnTo>
                      <a:pt x="4" y="0"/>
                    </a:lnTo>
                    <a:lnTo>
                      <a:pt x="134" y="80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: Shape 6">
                <a:extLst>
                  <a:ext uri="{FF2B5EF4-FFF2-40B4-BE49-F238E27FC236}">
                    <a16:creationId xmlns:a16="http://schemas.microsoft.com/office/drawing/2014/main" id="{3CBB3290-9B61-44BE-B49B-13C3E7456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659" y="2504644"/>
                <a:ext cx="2139455" cy="1299065"/>
              </a:xfrm>
              <a:custGeom>
                <a:avLst/>
                <a:gdLst>
                  <a:gd name="connsiteX0" fmla="*/ 1697148 w 2952448"/>
                  <a:gd name="connsiteY0" fmla="*/ 0 h 1734565"/>
                  <a:gd name="connsiteX1" fmla="*/ 2063088 w 2952448"/>
                  <a:gd name="connsiteY1" fmla="*/ 40676 h 1734565"/>
                  <a:gd name="connsiteX2" fmla="*/ 2229631 w 2952448"/>
                  <a:gd name="connsiteY2" fmla="*/ 85871 h 1734565"/>
                  <a:gd name="connsiteX3" fmla="*/ 2307804 w 2952448"/>
                  <a:gd name="connsiteY3" fmla="*/ 110729 h 1734565"/>
                  <a:gd name="connsiteX4" fmla="*/ 2381445 w 2952448"/>
                  <a:gd name="connsiteY4" fmla="*/ 141235 h 1734565"/>
                  <a:gd name="connsiteX5" fmla="*/ 2451688 w 2952448"/>
                  <a:gd name="connsiteY5" fmla="*/ 171742 h 1734565"/>
                  <a:gd name="connsiteX6" fmla="*/ 2517398 w 2952448"/>
                  <a:gd name="connsiteY6" fmla="*/ 204509 h 1734565"/>
                  <a:gd name="connsiteX7" fmla="*/ 2636357 w 2952448"/>
                  <a:gd name="connsiteY7" fmla="*/ 271172 h 1734565"/>
                  <a:gd name="connsiteX8" fmla="*/ 2690738 w 2952448"/>
                  <a:gd name="connsiteY8" fmla="*/ 307328 h 1734565"/>
                  <a:gd name="connsiteX9" fmla="*/ 2741721 w 2952448"/>
                  <a:gd name="connsiteY9" fmla="*/ 343484 h 1734565"/>
                  <a:gd name="connsiteX10" fmla="*/ 2831223 w 2952448"/>
                  <a:gd name="connsiteY10" fmla="*/ 411277 h 1734565"/>
                  <a:gd name="connsiteX11" fmla="*/ 2952448 w 2952448"/>
                  <a:gd name="connsiteY11" fmla="*/ 515227 h 1734565"/>
                  <a:gd name="connsiteX12" fmla="*/ 2474618 w 2952448"/>
                  <a:gd name="connsiteY12" fmla="*/ 977654 h 1734565"/>
                  <a:gd name="connsiteX13" fmla="*/ 2441315 w 2952448"/>
                  <a:gd name="connsiteY13" fmla="*/ 933118 h 1734565"/>
                  <a:gd name="connsiteX14" fmla="*/ 1378818 w 2952448"/>
                  <a:gd name="connsiteY14" fmla="*/ 432048 h 1734565"/>
                  <a:gd name="connsiteX15" fmla="*/ 9009 w 2952448"/>
                  <a:gd name="connsiteY15" fmla="*/ 1668184 h 1734565"/>
                  <a:gd name="connsiteX16" fmla="*/ 5657 w 2952448"/>
                  <a:gd name="connsiteY16" fmla="*/ 1734565 h 1734565"/>
                  <a:gd name="connsiteX17" fmla="*/ 0 w 2952448"/>
                  <a:gd name="connsiteY17" fmla="*/ 1601044 h 1734565"/>
                  <a:gd name="connsiteX18" fmla="*/ 4532 w 2952448"/>
                  <a:gd name="connsiteY18" fmla="*/ 1515173 h 1734565"/>
                  <a:gd name="connsiteX19" fmla="*/ 14729 w 2952448"/>
                  <a:gd name="connsiteY19" fmla="*/ 1414613 h 1734565"/>
                  <a:gd name="connsiteX20" fmla="*/ 32856 w 2952448"/>
                  <a:gd name="connsiteY20" fmla="*/ 1300495 h 1734565"/>
                  <a:gd name="connsiteX21" fmla="*/ 65711 w 2952448"/>
                  <a:gd name="connsiteY21" fmla="*/ 1175078 h 1734565"/>
                  <a:gd name="connsiteX22" fmla="*/ 176739 w 2952448"/>
                  <a:gd name="connsiteY22" fmla="*/ 901646 h 1734565"/>
                  <a:gd name="connsiteX23" fmla="*/ 359143 w 2952448"/>
                  <a:gd name="connsiteY23" fmla="*/ 621436 h 1734565"/>
                  <a:gd name="connsiteX24" fmla="*/ 416923 w 2952448"/>
                  <a:gd name="connsiteY24" fmla="*/ 554773 h 1734565"/>
                  <a:gd name="connsiteX25" fmla="*/ 479235 w 2952448"/>
                  <a:gd name="connsiteY25" fmla="*/ 488109 h 1734565"/>
                  <a:gd name="connsiteX26" fmla="*/ 618587 w 2952448"/>
                  <a:gd name="connsiteY26" fmla="*/ 364952 h 1734565"/>
                  <a:gd name="connsiteX27" fmla="*/ 944874 w 2952448"/>
                  <a:gd name="connsiteY27" fmla="*/ 164963 h 1734565"/>
                  <a:gd name="connsiteX28" fmla="*/ 1033244 w 2952448"/>
                  <a:gd name="connsiteY28" fmla="*/ 124287 h 1734565"/>
                  <a:gd name="connsiteX29" fmla="*/ 1126145 w 2952448"/>
                  <a:gd name="connsiteY29" fmla="*/ 91521 h 1734565"/>
                  <a:gd name="connsiteX30" fmla="*/ 1322144 w 2952448"/>
                  <a:gd name="connsiteY30" fmla="*/ 38416 h 1734565"/>
                  <a:gd name="connsiteX31" fmla="*/ 1373126 w 2952448"/>
                  <a:gd name="connsiteY31" fmla="*/ 28247 h 1734565"/>
                  <a:gd name="connsiteX32" fmla="*/ 1416178 w 2952448"/>
                  <a:gd name="connsiteY32" fmla="*/ 21468 h 1734565"/>
                  <a:gd name="connsiteX33" fmla="*/ 1500016 w 2952448"/>
                  <a:gd name="connsiteY33" fmla="*/ 9039 h 1734565"/>
                  <a:gd name="connsiteX34" fmla="*/ 1520409 w 2952448"/>
                  <a:gd name="connsiteY34" fmla="*/ 6779 h 1734565"/>
                  <a:gd name="connsiteX35" fmla="*/ 1531738 w 2952448"/>
                  <a:gd name="connsiteY35" fmla="*/ 4520 h 1734565"/>
                  <a:gd name="connsiteX36" fmla="*/ 1554397 w 2952448"/>
                  <a:gd name="connsiteY36" fmla="*/ 4520 h 1734565"/>
                  <a:gd name="connsiteX37" fmla="*/ 1601981 w 2952448"/>
                  <a:gd name="connsiteY37" fmla="*/ 2260 h 1734565"/>
                  <a:gd name="connsiteX38" fmla="*/ 1697148 w 2952448"/>
                  <a:gd name="connsiteY38" fmla="*/ 0 h 173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952448" h="1734565">
                    <a:moveTo>
                      <a:pt x="1697148" y="0"/>
                    </a:moveTo>
                    <a:cubicBezTo>
                      <a:pt x="1825170" y="2260"/>
                      <a:pt x="1948661" y="14689"/>
                      <a:pt x="2063088" y="40676"/>
                    </a:cubicBezTo>
                    <a:cubicBezTo>
                      <a:pt x="2122001" y="50845"/>
                      <a:pt x="2176383" y="68923"/>
                      <a:pt x="2229631" y="85871"/>
                    </a:cubicBezTo>
                    <a:cubicBezTo>
                      <a:pt x="2255689" y="93780"/>
                      <a:pt x="2282879" y="101690"/>
                      <a:pt x="2307804" y="110729"/>
                    </a:cubicBezTo>
                    <a:cubicBezTo>
                      <a:pt x="2333862" y="119768"/>
                      <a:pt x="2357653" y="131067"/>
                      <a:pt x="2381445" y="141235"/>
                    </a:cubicBezTo>
                    <a:cubicBezTo>
                      <a:pt x="2405237" y="151404"/>
                      <a:pt x="2429029" y="161573"/>
                      <a:pt x="2451688" y="171742"/>
                    </a:cubicBezTo>
                    <a:cubicBezTo>
                      <a:pt x="2475479" y="181911"/>
                      <a:pt x="2497005" y="192080"/>
                      <a:pt x="2517398" y="204509"/>
                    </a:cubicBezTo>
                    <a:cubicBezTo>
                      <a:pt x="2559317" y="228236"/>
                      <a:pt x="2598970" y="250834"/>
                      <a:pt x="2636357" y="271172"/>
                    </a:cubicBezTo>
                    <a:cubicBezTo>
                      <a:pt x="2654484" y="281341"/>
                      <a:pt x="2672611" y="293770"/>
                      <a:pt x="2690738" y="307328"/>
                    </a:cubicBezTo>
                    <a:cubicBezTo>
                      <a:pt x="2707733" y="319757"/>
                      <a:pt x="2724727" y="332186"/>
                      <a:pt x="2741721" y="343484"/>
                    </a:cubicBezTo>
                    <a:cubicBezTo>
                      <a:pt x="2773443" y="368342"/>
                      <a:pt x="2804033" y="390940"/>
                      <a:pt x="2831223" y="411277"/>
                    </a:cubicBezTo>
                    <a:cubicBezTo>
                      <a:pt x="2908263" y="476811"/>
                      <a:pt x="2952448" y="515227"/>
                      <a:pt x="2952448" y="515227"/>
                    </a:cubicBezTo>
                    <a:lnTo>
                      <a:pt x="2474618" y="977654"/>
                    </a:lnTo>
                    <a:lnTo>
                      <a:pt x="2441315" y="933118"/>
                    </a:lnTo>
                    <a:cubicBezTo>
                      <a:pt x="2188768" y="627102"/>
                      <a:pt x="1806572" y="432048"/>
                      <a:pt x="1378818" y="432048"/>
                    </a:cubicBezTo>
                    <a:cubicBezTo>
                      <a:pt x="665895" y="432048"/>
                      <a:pt x="79521" y="973865"/>
                      <a:pt x="9009" y="1668184"/>
                    </a:cubicBezTo>
                    <a:lnTo>
                      <a:pt x="5657" y="1734565"/>
                    </a:lnTo>
                    <a:lnTo>
                      <a:pt x="0" y="1601044"/>
                    </a:lnTo>
                    <a:cubicBezTo>
                      <a:pt x="1133" y="1575057"/>
                      <a:pt x="3399" y="1546809"/>
                      <a:pt x="4532" y="1515173"/>
                    </a:cubicBezTo>
                    <a:cubicBezTo>
                      <a:pt x="7931" y="1484666"/>
                      <a:pt x="6798" y="1449640"/>
                      <a:pt x="14729" y="1414613"/>
                    </a:cubicBezTo>
                    <a:cubicBezTo>
                      <a:pt x="20393" y="1378457"/>
                      <a:pt x="26058" y="1340041"/>
                      <a:pt x="32856" y="1300495"/>
                    </a:cubicBezTo>
                    <a:cubicBezTo>
                      <a:pt x="41919" y="1259819"/>
                      <a:pt x="54381" y="1219144"/>
                      <a:pt x="65711" y="1175078"/>
                    </a:cubicBezTo>
                    <a:cubicBezTo>
                      <a:pt x="92902" y="1088077"/>
                      <a:pt x="126890" y="995427"/>
                      <a:pt x="176739" y="901646"/>
                    </a:cubicBezTo>
                    <a:cubicBezTo>
                      <a:pt x="224323" y="807866"/>
                      <a:pt x="285502" y="714086"/>
                      <a:pt x="359143" y="621436"/>
                    </a:cubicBezTo>
                    <a:cubicBezTo>
                      <a:pt x="376137" y="597708"/>
                      <a:pt x="397663" y="576240"/>
                      <a:pt x="416923" y="554773"/>
                    </a:cubicBezTo>
                    <a:cubicBezTo>
                      <a:pt x="437316" y="532175"/>
                      <a:pt x="458842" y="510707"/>
                      <a:pt x="479235" y="488109"/>
                    </a:cubicBezTo>
                    <a:cubicBezTo>
                      <a:pt x="523420" y="447434"/>
                      <a:pt x="569870" y="404498"/>
                      <a:pt x="618587" y="364952"/>
                    </a:cubicBezTo>
                    <a:cubicBezTo>
                      <a:pt x="718286" y="290380"/>
                      <a:pt x="825915" y="218067"/>
                      <a:pt x="944874" y="164963"/>
                    </a:cubicBezTo>
                    <a:lnTo>
                      <a:pt x="1033244" y="124287"/>
                    </a:lnTo>
                    <a:lnTo>
                      <a:pt x="1126145" y="91521"/>
                    </a:lnTo>
                    <a:cubicBezTo>
                      <a:pt x="1186191" y="68923"/>
                      <a:pt x="1254167" y="54234"/>
                      <a:pt x="1322144" y="38416"/>
                    </a:cubicBezTo>
                    <a:lnTo>
                      <a:pt x="1373126" y="28247"/>
                    </a:lnTo>
                    <a:lnTo>
                      <a:pt x="1416178" y="21468"/>
                    </a:lnTo>
                    <a:cubicBezTo>
                      <a:pt x="1444502" y="16948"/>
                      <a:pt x="1471692" y="13559"/>
                      <a:pt x="1500016" y="9039"/>
                    </a:cubicBezTo>
                    <a:lnTo>
                      <a:pt x="1520409" y="6779"/>
                    </a:lnTo>
                    <a:lnTo>
                      <a:pt x="1531738" y="4520"/>
                    </a:lnTo>
                    <a:lnTo>
                      <a:pt x="1554397" y="4520"/>
                    </a:lnTo>
                    <a:lnTo>
                      <a:pt x="1601981" y="2260"/>
                    </a:lnTo>
                    <a:cubicBezTo>
                      <a:pt x="1634836" y="2260"/>
                      <a:pt x="1666559" y="1130"/>
                      <a:pt x="169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4" name="Freeform 172">
                <a:extLst>
                  <a:ext uri="{FF2B5EF4-FFF2-40B4-BE49-F238E27FC236}">
                    <a16:creationId xmlns:a16="http://schemas.microsoft.com/office/drawing/2014/main" id="{1A33582F-4B64-44DE-B850-598B2CAD1B06}"/>
                  </a:ext>
                </a:extLst>
              </p:cNvPr>
              <p:cNvSpPr>
                <a:spLocks/>
              </p:cNvSpPr>
              <p:nvPr/>
            </p:nvSpPr>
            <p:spPr bwMode="auto">
              <a:xfrm rot="20599043">
                <a:off x="6799897" y="2811925"/>
                <a:ext cx="734379" cy="924684"/>
              </a:xfrm>
              <a:custGeom>
                <a:avLst/>
                <a:gdLst>
                  <a:gd name="T0" fmla="*/ 134 w 134"/>
                  <a:gd name="T1" fmla="*/ 0 h 152"/>
                  <a:gd name="T2" fmla="*/ 130 w 134"/>
                  <a:gd name="T3" fmla="*/ 152 h 152"/>
                  <a:gd name="T4" fmla="*/ 0 w 134"/>
                  <a:gd name="T5" fmla="*/ 73 h 152"/>
                  <a:gd name="T6" fmla="*/ 134 w 134"/>
                  <a:gd name="T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52">
                    <a:moveTo>
                      <a:pt x="134" y="0"/>
                    </a:moveTo>
                    <a:lnTo>
                      <a:pt x="130" y="152"/>
                    </a:lnTo>
                    <a:lnTo>
                      <a:pt x="0" y="73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" name="Rectangle 9">
              <a:extLst>
                <a:ext uri="{FF2B5EF4-FFF2-40B4-BE49-F238E27FC236}">
                  <a16:creationId xmlns:a16="http://schemas.microsoft.com/office/drawing/2014/main" id="{625C95BD-181E-46F3-907E-99B4DE29F203}"/>
                </a:ext>
              </a:extLst>
            </p:cNvPr>
            <p:cNvSpPr/>
            <p:nvPr/>
          </p:nvSpPr>
          <p:spPr>
            <a:xfrm>
              <a:off x="2453137" y="3894063"/>
              <a:ext cx="1306725" cy="46166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uk-UA" sz="24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ТАК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63" name="Rectangle 12">
              <a:extLst>
                <a:ext uri="{FF2B5EF4-FFF2-40B4-BE49-F238E27FC236}">
                  <a16:creationId xmlns:a16="http://schemas.microsoft.com/office/drawing/2014/main" id="{5DBDA351-169E-460C-85C3-788DE5BFAF57}"/>
                </a:ext>
              </a:extLst>
            </p:cNvPr>
            <p:cNvSpPr/>
            <p:nvPr/>
          </p:nvSpPr>
          <p:spPr>
            <a:xfrm>
              <a:off x="8058243" y="2088184"/>
              <a:ext cx="1206643" cy="46166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/>
              <a:r>
                <a:rPr lang="uk-UA" sz="2400" b="1" dirty="0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НІ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  <p:pic>
          <p:nvPicPr>
            <p:cNvPr id="64" name="Graphic 14" descr="Fire">
              <a:extLst>
                <a:ext uri="{FF2B5EF4-FFF2-40B4-BE49-F238E27FC236}">
                  <a16:creationId xmlns:a16="http://schemas.microsoft.com/office/drawing/2014/main" id="{4FCB20D4-1FBE-4225-AD48-2F247D5C4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56630" y="4342534"/>
              <a:ext cx="793304" cy="793304"/>
            </a:xfrm>
            <a:prstGeom prst="rect">
              <a:avLst/>
            </a:prstGeom>
          </p:spPr>
        </p:pic>
        <p:pic>
          <p:nvPicPr>
            <p:cNvPr id="65" name="Graphic 15" descr="Rocket">
              <a:extLst>
                <a:ext uri="{FF2B5EF4-FFF2-40B4-BE49-F238E27FC236}">
                  <a16:creationId xmlns:a16="http://schemas.microsoft.com/office/drawing/2014/main" id="{DA6BE638-160A-4E0E-A42F-B2E5022B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38214" y="1948372"/>
              <a:ext cx="793304" cy="793304"/>
            </a:xfrm>
            <a:prstGeom prst="rect">
              <a:avLst/>
            </a:prstGeom>
          </p:spPr>
        </p:pic>
        <p:pic>
          <p:nvPicPr>
            <p:cNvPr id="66" name="Graphic 16" descr="Fire">
              <a:extLst>
                <a:ext uri="{FF2B5EF4-FFF2-40B4-BE49-F238E27FC236}">
                  <a16:creationId xmlns:a16="http://schemas.microsoft.com/office/drawing/2014/main" id="{284750DB-59E5-46CE-AD53-7ADEBEE9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46182" y="3828854"/>
              <a:ext cx="513680" cy="513680"/>
            </a:xfrm>
            <a:prstGeom prst="rect">
              <a:avLst/>
            </a:prstGeom>
          </p:spPr>
        </p:pic>
        <p:pic>
          <p:nvPicPr>
            <p:cNvPr id="67" name="Graphic 17" descr="Rocket">
              <a:extLst>
                <a:ext uri="{FF2B5EF4-FFF2-40B4-BE49-F238E27FC236}">
                  <a16:creationId xmlns:a16="http://schemas.microsoft.com/office/drawing/2014/main" id="{97CC6909-40ED-4720-B527-11ADABCD8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47885" y="2088184"/>
              <a:ext cx="513680" cy="513680"/>
            </a:xfrm>
            <a:prstGeom prst="rect">
              <a:avLst/>
            </a:prstGeom>
          </p:spPr>
        </p:pic>
        <p:sp>
          <p:nvSpPr>
            <p:cNvPr id="68" name="Oval 18">
              <a:extLst>
                <a:ext uri="{FF2B5EF4-FFF2-40B4-BE49-F238E27FC236}">
                  <a16:creationId xmlns:a16="http://schemas.microsoft.com/office/drawing/2014/main" id="{E6C4A1EE-2E41-443C-838F-CCB7260611E6}"/>
                </a:ext>
              </a:extLst>
            </p:cNvPr>
            <p:cNvSpPr/>
            <p:nvPr/>
          </p:nvSpPr>
          <p:spPr>
            <a:xfrm>
              <a:off x="5253788" y="2676290"/>
              <a:ext cx="1684426" cy="1689237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19">
              <a:extLst>
                <a:ext uri="{FF2B5EF4-FFF2-40B4-BE49-F238E27FC236}">
                  <a16:creationId xmlns:a16="http://schemas.microsoft.com/office/drawing/2014/main" id="{FB8564E8-E1DB-40F2-98B8-D1156AFD2C15}"/>
                </a:ext>
              </a:extLst>
            </p:cNvPr>
            <p:cNvSpPr/>
            <p:nvPr/>
          </p:nvSpPr>
          <p:spPr>
            <a:xfrm>
              <a:off x="3447239" y="2156901"/>
              <a:ext cx="921561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uk-UA" sz="3200" b="1" cap="all" dirty="0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1%</a:t>
              </a:r>
              <a:endParaRPr lang="en-US" sz="3200" b="1" cap="all" dirty="0">
                <a:solidFill>
                  <a:schemeClr val="accent2"/>
                </a:solidFill>
              </a:endParaRPr>
            </a:p>
          </p:txBody>
        </p:sp>
        <p:sp>
          <p:nvSpPr>
            <p:cNvPr id="70" name="Rectangle 20">
              <a:extLst>
                <a:ext uri="{FF2B5EF4-FFF2-40B4-BE49-F238E27FC236}">
                  <a16:creationId xmlns:a16="http://schemas.microsoft.com/office/drawing/2014/main" id="{BA793DDE-0AAD-4F61-BAC4-ED59D6B68E9A}"/>
                </a:ext>
              </a:extLst>
            </p:cNvPr>
            <p:cNvSpPr/>
            <p:nvPr/>
          </p:nvSpPr>
          <p:spPr>
            <a:xfrm>
              <a:off x="8661565" y="4342534"/>
              <a:ext cx="1092035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uk-UA" sz="3200" b="1" cap="all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99%</a:t>
              </a:r>
              <a:endParaRPr lang="en-US" sz="3200" b="1" cap="all" dirty="0">
                <a:solidFill>
                  <a:schemeClr val="accent4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3" y="2052975"/>
            <a:ext cx="2415822" cy="197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1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22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06" name="Google Shape;606;p116"/>
          <p:cNvSpPr txBox="1"/>
          <p:nvPr/>
        </p:nvSpPr>
        <p:spPr>
          <a:xfrm>
            <a:off x="283000" y="113200"/>
            <a:ext cx="11650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21. На вашу думку,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форми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методи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навчання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і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викладання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відповідають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вимогам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студентоцентрованого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підходу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та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принципам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академічної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свободи</a:t>
            </a:r>
            <a:r>
              <a:rPr lang="ru-RU" sz="3200" dirty="0" smtClean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20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655065" y="1994053"/>
            <a:ext cx="7938171" cy="4191087"/>
            <a:chOff x="5323502" y="3509565"/>
            <a:chExt cx="4630718" cy="2642318"/>
          </a:xfrm>
        </p:grpSpPr>
        <p:sp>
          <p:nvSpPr>
            <p:cNvPr id="19" name="TextBox 29"/>
            <p:cNvSpPr txBox="1"/>
            <p:nvPr/>
          </p:nvSpPr>
          <p:spPr>
            <a:xfrm>
              <a:off x="5323502" y="4590802"/>
              <a:ext cx="754140" cy="2174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500"/>
                </a:lnSpc>
              </a:pPr>
              <a:r>
                <a:rPr lang="ru-RU" altLang="zh-CN" sz="2400" b="1" dirty="0" smtClean="0">
                  <a:latin typeface="微软雅黑" pitchFamily="34" charset="-122"/>
                  <a:ea typeface="微软雅黑" pitchFamily="34" charset="-122"/>
                </a:rPr>
                <a:t>НІ</a:t>
              </a:r>
              <a:endParaRPr lang="ru-RU" altLang="zh-CN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29"/>
            <p:cNvSpPr txBox="1"/>
            <p:nvPr/>
          </p:nvSpPr>
          <p:spPr>
            <a:xfrm>
              <a:off x="9051799" y="4580961"/>
              <a:ext cx="902421" cy="2174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500"/>
                </a:lnSpc>
              </a:pPr>
              <a:r>
                <a:rPr lang="ru-RU" altLang="zh-CN" sz="2400" b="1" dirty="0" smtClean="0">
                  <a:latin typeface="微软雅黑" pitchFamily="34" charset="-122"/>
                  <a:ea typeface="微软雅黑" pitchFamily="34" charset="-122"/>
                </a:rPr>
                <a:t>ТАК</a:t>
              </a:r>
              <a:endParaRPr lang="ru-RU" altLang="zh-CN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Freeform 40"/>
            <p:cNvSpPr>
              <a:spLocks/>
            </p:cNvSpPr>
            <p:nvPr/>
          </p:nvSpPr>
          <p:spPr bwMode="auto">
            <a:xfrm>
              <a:off x="5725297" y="4222209"/>
              <a:ext cx="3328808" cy="1929674"/>
            </a:xfrm>
            <a:custGeom>
              <a:avLst/>
              <a:gdLst>
                <a:gd name="T0" fmla="*/ 819 w 1161"/>
                <a:gd name="T1" fmla="*/ 0 h 682"/>
                <a:gd name="T2" fmla="*/ 556 w 1161"/>
                <a:gd name="T3" fmla="*/ 124 h 682"/>
                <a:gd name="T4" fmla="*/ 556 w 1161"/>
                <a:gd name="T5" fmla="*/ 124 h 682"/>
                <a:gd name="T6" fmla="*/ 313 w 1161"/>
                <a:gd name="T7" fmla="*/ 302 h 682"/>
                <a:gd name="T8" fmla="*/ 154 w 1161"/>
                <a:gd name="T9" fmla="*/ 257 h 682"/>
                <a:gd name="T10" fmla="*/ 154 w 1161"/>
                <a:gd name="T11" fmla="*/ 257 h 682"/>
                <a:gd name="T12" fmla="*/ 100 w 1161"/>
                <a:gd name="T13" fmla="*/ 241 h 682"/>
                <a:gd name="T14" fmla="*/ 0 w 1161"/>
                <a:gd name="T15" fmla="*/ 341 h 682"/>
                <a:gd name="T16" fmla="*/ 100 w 1161"/>
                <a:gd name="T17" fmla="*/ 441 h 682"/>
                <a:gd name="T18" fmla="*/ 154 w 1161"/>
                <a:gd name="T19" fmla="*/ 425 h 682"/>
                <a:gd name="T20" fmla="*/ 154 w 1161"/>
                <a:gd name="T21" fmla="*/ 425 h 682"/>
                <a:gd name="T22" fmla="*/ 313 w 1161"/>
                <a:gd name="T23" fmla="*/ 380 h 682"/>
                <a:gd name="T24" fmla="*/ 556 w 1161"/>
                <a:gd name="T25" fmla="*/ 558 h 682"/>
                <a:gd name="T26" fmla="*/ 556 w 1161"/>
                <a:gd name="T27" fmla="*/ 558 h 682"/>
                <a:gd name="T28" fmla="*/ 819 w 1161"/>
                <a:gd name="T29" fmla="*/ 682 h 682"/>
                <a:gd name="T30" fmla="*/ 1161 w 1161"/>
                <a:gd name="T31" fmla="*/ 341 h 682"/>
                <a:gd name="T32" fmla="*/ 819 w 1161"/>
                <a:gd name="T33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1" h="682">
                  <a:moveTo>
                    <a:pt x="819" y="0"/>
                  </a:moveTo>
                  <a:cubicBezTo>
                    <a:pt x="714" y="0"/>
                    <a:pt x="619" y="48"/>
                    <a:pt x="556" y="124"/>
                  </a:cubicBezTo>
                  <a:cubicBezTo>
                    <a:pt x="556" y="124"/>
                    <a:pt x="556" y="124"/>
                    <a:pt x="556" y="124"/>
                  </a:cubicBezTo>
                  <a:cubicBezTo>
                    <a:pt x="462" y="235"/>
                    <a:pt x="461" y="302"/>
                    <a:pt x="313" y="302"/>
                  </a:cubicBezTo>
                  <a:cubicBezTo>
                    <a:pt x="187" y="302"/>
                    <a:pt x="197" y="284"/>
                    <a:pt x="154" y="257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38" y="247"/>
                    <a:pt x="120" y="241"/>
                    <a:pt x="100" y="241"/>
                  </a:cubicBezTo>
                  <a:cubicBezTo>
                    <a:pt x="45" y="241"/>
                    <a:pt x="0" y="286"/>
                    <a:pt x="0" y="341"/>
                  </a:cubicBezTo>
                  <a:cubicBezTo>
                    <a:pt x="0" y="396"/>
                    <a:pt x="45" y="441"/>
                    <a:pt x="100" y="441"/>
                  </a:cubicBezTo>
                  <a:cubicBezTo>
                    <a:pt x="120" y="441"/>
                    <a:pt x="138" y="435"/>
                    <a:pt x="154" y="425"/>
                  </a:cubicBezTo>
                  <a:cubicBezTo>
                    <a:pt x="154" y="425"/>
                    <a:pt x="154" y="425"/>
                    <a:pt x="154" y="425"/>
                  </a:cubicBezTo>
                  <a:cubicBezTo>
                    <a:pt x="197" y="398"/>
                    <a:pt x="187" y="380"/>
                    <a:pt x="313" y="380"/>
                  </a:cubicBezTo>
                  <a:cubicBezTo>
                    <a:pt x="461" y="380"/>
                    <a:pt x="462" y="447"/>
                    <a:pt x="556" y="558"/>
                  </a:cubicBezTo>
                  <a:cubicBezTo>
                    <a:pt x="556" y="558"/>
                    <a:pt x="556" y="558"/>
                    <a:pt x="556" y="558"/>
                  </a:cubicBezTo>
                  <a:cubicBezTo>
                    <a:pt x="619" y="634"/>
                    <a:pt x="714" y="682"/>
                    <a:pt x="819" y="682"/>
                  </a:cubicBezTo>
                  <a:cubicBezTo>
                    <a:pt x="1008" y="682"/>
                    <a:pt x="1161" y="529"/>
                    <a:pt x="1161" y="341"/>
                  </a:cubicBezTo>
                  <a:cubicBezTo>
                    <a:pt x="1161" y="153"/>
                    <a:pt x="1008" y="0"/>
                    <a:pt x="819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grpSp>
          <p:nvGrpSpPr>
            <p:cNvPr id="22" name="组合 41"/>
            <p:cNvGrpSpPr/>
            <p:nvPr/>
          </p:nvGrpSpPr>
          <p:grpSpPr>
            <a:xfrm>
              <a:off x="5964347" y="3509565"/>
              <a:ext cx="175721" cy="2255084"/>
              <a:chOff x="6010275" y="3650183"/>
              <a:chExt cx="171450" cy="2200275"/>
            </a:xfrm>
          </p:grpSpPr>
          <p:cxnSp>
            <p:nvCxnSpPr>
              <p:cNvPr id="26" name="直接连接符 40"/>
              <p:cNvCxnSpPr>
                <a:stCxn id="29" idx="3"/>
                <a:endCxn id="31" idx="0"/>
              </p:cNvCxnSpPr>
              <p:nvPr/>
            </p:nvCxnSpPr>
            <p:spPr>
              <a:xfrm>
                <a:off x="6096000" y="3783533"/>
                <a:ext cx="0" cy="20066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Freeform 44"/>
              <p:cNvSpPr>
                <a:spLocks/>
              </p:cNvSpPr>
              <p:nvPr/>
            </p:nvSpPr>
            <p:spPr bwMode="auto">
              <a:xfrm>
                <a:off x="6010275" y="3650183"/>
                <a:ext cx="171450" cy="133350"/>
              </a:xfrm>
              <a:custGeom>
                <a:avLst/>
                <a:gdLst>
                  <a:gd name="T0" fmla="*/ 54 w 108"/>
                  <a:gd name="T1" fmla="*/ 46 h 84"/>
                  <a:gd name="T2" fmla="*/ 0 w 108"/>
                  <a:gd name="T3" fmla="*/ 0 h 84"/>
                  <a:gd name="T4" fmla="*/ 0 w 108"/>
                  <a:gd name="T5" fmla="*/ 39 h 84"/>
                  <a:gd name="T6" fmla="*/ 54 w 108"/>
                  <a:gd name="T7" fmla="*/ 84 h 84"/>
                  <a:gd name="T8" fmla="*/ 108 w 108"/>
                  <a:gd name="T9" fmla="*/ 39 h 84"/>
                  <a:gd name="T10" fmla="*/ 108 w 108"/>
                  <a:gd name="T11" fmla="*/ 0 h 84"/>
                  <a:gd name="T12" fmla="*/ 54 w 108"/>
                  <a:gd name="T13" fmla="*/ 4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4">
                    <a:moveTo>
                      <a:pt x="54" y="46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84"/>
                    </a:lnTo>
                    <a:lnTo>
                      <a:pt x="108" y="39"/>
                    </a:lnTo>
                    <a:lnTo>
                      <a:pt x="108" y="0"/>
                    </a:lnTo>
                    <a:lnTo>
                      <a:pt x="54" y="4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30" name="Freeform 45"/>
              <p:cNvSpPr>
                <a:spLocks/>
              </p:cNvSpPr>
              <p:nvPr/>
            </p:nvSpPr>
            <p:spPr bwMode="auto">
              <a:xfrm>
                <a:off x="6010275" y="4685233"/>
                <a:ext cx="171450" cy="130175"/>
              </a:xfrm>
              <a:custGeom>
                <a:avLst/>
                <a:gdLst>
                  <a:gd name="T0" fmla="*/ 54 w 108"/>
                  <a:gd name="T1" fmla="*/ 46 h 82"/>
                  <a:gd name="T2" fmla="*/ 0 w 108"/>
                  <a:gd name="T3" fmla="*/ 0 h 82"/>
                  <a:gd name="T4" fmla="*/ 0 w 108"/>
                  <a:gd name="T5" fmla="*/ 39 h 82"/>
                  <a:gd name="T6" fmla="*/ 54 w 108"/>
                  <a:gd name="T7" fmla="*/ 82 h 82"/>
                  <a:gd name="T8" fmla="*/ 108 w 108"/>
                  <a:gd name="T9" fmla="*/ 39 h 82"/>
                  <a:gd name="T10" fmla="*/ 108 w 108"/>
                  <a:gd name="T11" fmla="*/ 0 h 82"/>
                  <a:gd name="T12" fmla="*/ 54 w 108"/>
                  <a:gd name="T13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2">
                    <a:moveTo>
                      <a:pt x="54" y="46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82"/>
                    </a:lnTo>
                    <a:lnTo>
                      <a:pt x="108" y="39"/>
                    </a:lnTo>
                    <a:lnTo>
                      <a:pt x="108" y="0"/>
                    </a:lnTo>
                    <a:lnTo>
                      <a:pt x="54" y="4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31" name="Freeform 46"/>
              <p:cNvSpPr>
                <a:spLocks/>
              </p:cNvSpPr>
              <p:nvPr/>
            </p:nvSpPr>
            <p:spPr bwMode="auto">
              <a:xfrm>
                <a:off x="6010275" y="5718696"/>
                <a:ext cx="171450" cy="131762"/>
              </a:xfrm>
              <a:custGeom>
                <a:avLst/>
                <a:gdLst>
                  <a:gd name="T0" fmla="*/ 54 w 108"/>
                  <a:gd name="T1" fmla="*/ 45 h 83"/>
                  <a:gd name="T2" fmla="*/ 0 w 108"/>
                  <a:gd name="T3" fmla="*/ 0 h 83"/>
                  <a:gd name="T4" fmla="*/ 0 w 108"/>
                  <a:gd name="T5" fmla="*/ 38 h 83"/>
                  <a:gd name="T6" fmla="*/ 54 w 108"/>
                  <a:gd name="T7" fmla="*/ 83 h 83"/>
                  <a:gd name="T8" fmla="*/ 108 w 108"/>
                  <a:gd name="T9" fmla="*/ 38 h 83"/>
                  <a:gd name="T10" fmla="*/ 108 w 108"/>
                  <a:gd name="T11" fmla="*/ 0 h 83"/>
                  <a:gd name="T12" fmla="*/ 54 w 108"/>
                  <a:gd name="T13" fmla="*/ 4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3">
                    <a:moveTo>
                      <a:pt x="54" y="45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54" y="83"/>
                    </a:lnTo>
                    <a:lnTo>
                      <a:pt x="108" y="38"/>
                    </a:lnTo>
                    <a:lnTo>
                      <a:pt x="108" y="0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</p:grpSp>
        <p:sp>
          <p:nvSpPr>
            <p:cNvPr id="23" name="Oval 57"/>
            <p:cNvSpPr>
              <a:spLocks noChangeArrowheads="1"/>
            </p:cNvSpPr>
            <p:nvPr/>
          </p:nvSpPr>
          <p:spPr bwMode="auto">
            <a:xfrm>
              <a:off x="7239950" y="4342609"/>
              <a:ext cx="1695380" cy="16904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4" name="Oval 59"/>
            <p:cNvSpPr>
              <a:spLocks noChangeArrowheads="1"/>
            </p:cNvSpPr>
            <p:nvPr/>
          </p:nvSpPr>
          <p:spPr bwMode="auto">
            <a:xfrm>
              <a:off x="5758250" y="4959178"/>
              <a:ext cx="520118" cy="455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uk-UA" altLang="zh-CN" sz="2400" b="1" dirty="0" smtClean="0">
                  <a:latin typeface="+mn-lt"/>
                </a:rPr>
                <a:t>1%</a:t>
              </a:r>
              <a:endParaRPr lang="zh-CN" altLang="en-US" sz="2400" b="1" dirty="0">
                <a:latin typeface="+mn-lt"/>
              </a:endParaRPr>
            </a:p>
          </p:txBody>
        </p:sp>
        <p:sp>
          <p:nvSpPr>
            <p:cNvPr id="25" name="TextBox 30"/>
            <p:cNvSpPr txBox="1"/>
            <p:nvPr/>
          </p:nvSpPr>
          <p:spPr>
            <a:xfrm>
              <a:off x="7634393" y="5070580"/>
              <a:ext cx="906494" cy="232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altLang="zh-CN" sz="2400" b="1" dirty="0" smtClean="0">
                  <a:latin typeface="+mn-lt"/>
                  <a:ea typeface="微软雅黑" pitchFamily="34" charset="-122"/>
                </a:rPr>
                <a:t>99%</a:t>
              </a:r>
              <a:endParaRPr lang="zh-CN" altLang="en-US" sz="2400" b="1" dirty="0">
                <a:latin typeface="+mn-lt"/>
                <a:ea typeface="微软雅黑" pitchFamily="34" charset="-122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339305" y="5293909"/>
            <a:ext cx="3456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FF"/>
                </a:solidFill>
              </a:rPr>
              <a:t>67</a:t>
            </a:r>
            <a:r>
              <a:rPr lang="ru-RU" sz="4000" b="1" dirty="0" smtClean="0">
                <a:solidFill>
                  <a:srgbClr val="FFFFFF"/>
                </a:solidFill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</a:rPr>
              <a:t>респондентів</a:t>
            </a:r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1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80;p112"/>
          <p:cNvSpPr txBox="1"/>
          <p:nvPr/>
        </p:nvSpPr>
        <p:spPr>
          <a:xfrm>
            <a:off x="376275" y="232700"/>
            <a:ext cx="116484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22.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залучаються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до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проведення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аудиторних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занять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професіоналів-практиків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експертів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галузі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представників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роботодавців</a:t>
            </a:r>
            <a:r>
              <a:rPr lang="ru-RU" sz="2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2800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23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23" name="Google Shape;582;p112"/>
          <p:cNvSpPr txBox="1"/>
          <p:nvPr/>
        </p:nvSpPr>
        <p:spPr>
          <a:xfrm>
            <a:off x="207550" y="5575075"/>
            <a:ext cx="3246850" cy="1005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sz="5334" b="1" dirty="0">
              <a:solidFill>
                <a:schemeClr val="lt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4" name="Google Shape;583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750" y="2172200"/>
            <a:ext cx="7243253" cy="4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653953" y="4212090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94%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96434" y="2753872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" y="2172200"/>
            <a:ext cx="3482974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24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" name="Google Shape;588;p113"/>
          <p:cNvSpPr txBox="1"/>
          <p:nvPr/>
        </p:nvSpPr>
        <p:spPr>
          <a:xfrm>
            <a:off x="376275" y="232700"/>
            <a:ext cx="116484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23. Чи забезпечить зміст освітньої програми (набір обов`язкових та вибіркових навчальних дисциплін) Вашу майбутню успішну діяльність за спеціальністю?</a:t>
            </a:r>
            <a:endParaRPr sz="36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24</a:t>
            </a:fld>
            <a:endParaRPr lang="ru-RU">
              <a:solidFill>
                <a:srgbClr val="F2F6F7"/>
              </a:solidFill>
            </a:endParaRPr>
          </a:p>
        </p:txBody>
      </p:sp>
      <p:pic>
        <p:nvPicPr>
          <p:cNvPr id="8" name="Google Shape;59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725" y="2517422"/>
            <a:ext cx="9617277" cy="38236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91;p113"/>
          <p:cNvSpPr txBox="1"/>
          <p:nvPr/>
        </p:nvSpPr>
        <p:spPr>
          <a:xfrm>
            <a:off x="216949" y="5603375"/>
            <a:ext cx="3384207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F1C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957" y="164680"/>
            <a:ext cx="11680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24.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Назвіть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навчальні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дисципліни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, на Вашу думку,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найбільш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актуальні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для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майбутньої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спеціальності</a:t>
            </a:r>
            <a:r>
              <a:rPr lang="ru-RU" sz="4000" dirty="0" smtClean="0">
                <a:solidFill>
                  <a:schemeClr val="bg1"/>
                </a:solidFill>
                <a:latin typeface="Bebas Neue" charset="0"/>
                <a:cs typeface="Bebas Neue" charset="0"/>
              </a:rPr>
              <a:t>:</a:t>
            </a:r>
            <a:endParaRPr lang="ru-RU" sz="4000" dirty="0">
              <a:solidFill>
                <a:schemeClr val="bg1"/>
              </a:solidFill>
              <a:latin typeface="Bebas Neue" charset="0"/>
              <a:cs typeface="Bebas Neue" charset="0"/>
            </a:endParaRPr>
          </a:p>
        </p:txBody>
      </p:sp>
      <p:pic>
        <p:nvPicPr>
          <p:cNvPr id="1030" name="Picture 6" descr="https://lh4.googleusercontent.com/xjtc0d8G2mid8azpAo_4yEW8GNPsE92Pk2ft8rRplFPgFVKHhvQj7ollNG0Op7zig5jm2N3LFRG61A334-nz_-VkSuKlZdhoMu2mdHHNg4t-HbkGwTs8ikaTvogBtNJDwqK1EHzvHJA6ZXKYK-uEq0dKNu-dx57tinbMobzPEK4qSOqTI_3ows0o5J3XvgK_NVLEIJwkfw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7" y="1478844"/>
            <a:ext cx="11458222" cy="5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26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26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01;p114"/>
          <p:cNvSpPr txBox="1"/>
          <p:nvPr/>
        </p:nvSpPr>
        <p:spPr>
          <a:xfrm>
            <a:off x="155575" y="132075"/>
            <a:ext cx="11744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25.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всі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дисципліни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які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Ви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вивчаєте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необхідні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для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фахової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діяльності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особистісного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зростання</a:t>
            </a:r>
            <a:r>
              <a:rPr lang="ru-RU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600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6" name="Google Shape;602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575" y="1577475"/>
            <a:ext cx="10236590" cy="44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03;p114"/>
          <p:cNvSpPr txBox="1"/>
          <p:nvPr/>
        </p:nvSpPr>
        <p:spPr>
          <a:xfrm>
            <a:off x="307975" y="5726025"/>
            <a:ext cx="3259314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F1C23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20" y="3039385"/>
            <a:ext cx="2104134" cy="20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7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27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27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9" name="Google Shape;609;p115"/>
          <p:cNvSpPr txBox="1"/>
          <p:nvPr/>
        </p:nvSpPr>
        <p:spPr>
          <a:xfrm>
            <a:off x="358475" y="230125"/>
            <a:ext cx="11621700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26.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дотримується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на Вашу думку,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логічний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взаємозв’язок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у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процесі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викладання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дисциплін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за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освітньою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програмою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за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якою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Ви </a:t>
            </a:r>
            <a:r>
              <a:rPr lang="ru-RU" sz="32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навчаєтеся</a:t>
            </a:r>
            <a:r>
              <a:rPr lang="ru-RU" sz="32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200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0" name="Google Shape;610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234" y="2035625"/>
            <a:ext cx="8166335" cy="4291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611;p115"/>
          <p:cNvSpPr txBox="1"/>
          <p:nvPr/>
        </p:nvSpPr>
        <p:spPr>
          <a:xfrm>
            <a:off x="565999" y="5321200"/>
            <a:ext cx="3270825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8E7CC3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8E7CC3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8E7CC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06848" y="2298177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94%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12522" y="4497822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28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28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9" name="Google Shape;609;p115"/>
          <p:cNvSpPr txBox="1"/>
          <p:nvPr/>
        </p:nvSpPr>
        <p:spPr>
          <a:xfrm>
            <a:off x="358475" y="230125"/>
            <a:ext cx="116217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27. </a:t>
            </a:r>
            <a:r>
              <a:rPr lang="ru-RU" sz="28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дисципліни</a:t>
            </a:r>
            <a:r>
              <a:rPr lang="ru-RU" sz="28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, на Вашу думку, </a:t>
            </a:r>
            <a:r>
              <a:rPr lang="ru-RU" sz="28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варто</a:t>
            </a:r>
            <a:r>
              <a:rPr lang="ru-RU" sz="28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включити</a:t>
            </a:r>
            <a:r>
              <a:rPr lang="ru-RU" sz="28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загальний</a:t>
            </a:r>
            <a:r>
              <a:rPr lang="ru-RU" sz="28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блок </a:t>
            </a:r>
            <a:r>
              <a:rPr lang="ru-RU" sz="28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освітньої</a:t>
            </a:r>
            <a:r>
              <a:rPr lang="ru-RU" sz="28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програми</a:t>
            </a:r>
            <a:r>
              <a:rPr lang="ru-RU" sz="2800" dirty="0" smtClean="0">
                <a:solidFill>
                  <a:schemeClr val="bg1"/>
                </a:solidFill>
                <a:latin typeface="Bebas Neue" charset="0"/>
                <a:cs typeface="Bebas Neue" charset="0"/>
              </a:rPr>
              <a:t>:</a:t>
            </a:r>
            <a:endParaRPr lang="ru-RU" sz="2800" dirty="0">
              <a:solidFill>
                <a:schemeClr val="bg1"/>
              </a:solidFill>
              <a:latin typeface="Bebas Neue" charset="0"/>
              <a:cs typeface="Bebas Neue" charset="0"/>
            </a:endParaRPr>
          </a:p>
        </p:txBody>
      </p:sp>
      <p:pic>
        <p:nvPicPr>
          <p:cNvPr id="2050" name="Picture 2" descr="https://lh4.googleusercontent.com/ZxFLwyxQ6tpMaMQWLasHn7qE1A8fQYDk0n47bZuRRruV7k2jO93w46gl41KAJjbQnJuRdmLoTD3sDv1IrtiBSdICLKJSTskLuY6qS3KYSvS-3PEb12JI3VDU8PLy75eWVGum_zZg0jyaROBIcekykLfQgmcVRneGhs-DSiYQF8vrDbkTOiS3o7TjPfvLQwgy4P_Z3n6aig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88973"/>
            <a:ext cx="10846190" cy="556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29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29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9" name="Google Shape;609;p115"/>
          <p:cNvSpPr txBox="1"/>
          <p:nvPr/>
        </p:nvSpPr>
        <p:spPr>
          <a:xfrm>
            <a:off x="155574" y="230125"/>
            <a:ext cx="11934825" cy="923299"/>
          </a:xfrm>
          <a:prstGeom prst="rect">
            <a:avLst/>
          </a:prstGeom>
          <a:solidFill>
            <a:srgbClr val="D1EF8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2400" dirty="0">
                <a:latin typeface="Bebas Neue" charset="0"/>
                <a:cs typeface="Bebas Neue" charset="0"/>
              </a:rPr>
              <a:t>28. </a:t>
            </a:r>
            <a:r>
              <a:rPr lang="ru-RU" sz="2400" dirty="0" err="1">
                <a:latin typeface="Bebas Neue" charset="0"/>
                <a:cs typeface="Bebas Neue" charset="0"/>
              </a:rPr>
              <a:t>Які</a:t>
            </a:r>
            <a:r>
              <a:rPr lang="ru-RU" sz="2400" dirty="0">
                <a:latin typeface="Bebas Neue" charset="0"/>
                <a:cs typeface="Bebas Neue" charset="0"/>
              </a:rPr>
              <a:t> </a:t>
            </a:r>
            <a:r>
              <a:rPr lang="ru-RU" sz="2400" dirty="0" err="1">
                <a:latin typeface="Bebas Neue" charset="0"/>
                <a:cs typeface="Bebas Neue" charset="0"/>
              </a:rPr>
              <a:t>дисципліни</a:t>
            </a:r>
            <a:r>
              <a:rPr lang="ru-RU" sz="2400" dirty="0">
                <a:latin typeface="Bebas Neue" charset="0"/>
                <a:cs typeface="Bebas Neue" charset="0"/>
              </a:rPr>
              <a:t>, на Вашу думку, </a:t>
            </a:r>
            <a:r>
              <a:rPr lang="ru-RU" sz="2400" dirty="0" err="1">
                <a:latin typeface="Bebas Neue" charset="0"/>
                <a:cs typeface="Bebas Neue" charset="0"/>
              </a:rPr>
              <a:t>варто</a:t>
            </a:r>
            <a:r>
              <a:rPr lang="ru-RU" sz="2400" dirty="0">
                <a:latin typeface="Bebas Neue" charset="0"/>
                <a:cs typeface="Bebas Neue" charset="0"/>
              </a:rPr>
              <a:t> </a:t>
            </a:r>
            <a:r>
              <a:rPr lang="ru-RU" sz="2400" dirty="0" err="1">
                <a:latin typeface="Bebas Neue" charset="0"/>
                <a:cs typeface="Bebas Neue" charset="0"/>
              </a:rPr>
              <a:t>включити</a:t>
            </a:r>
            <a:r>
              <a:rPr lang="ru-RU" sz="2400" dirty="0">
                <a:latin typeface="Bebas Neue" charset="0"/>
                <a:cs typeface="Bebas Neue" charset="0"/>
              </a:rPr>
              <a:t> у </a:t>
            </a:r>
            <a:r>
              <a:rPr lang="ru-RU" sz="2400" dirty="0" err="1">
                <a:latin typeface="Bebas Neue" charset="0"/>
                <a:cs typeface="Bebas Neue" charset="0"/>
              </a:rPr>
              <a:t>професійно-практичний</a:t>
            </a:r>
            <a:r>
              <a:rPr lang="ru-RU" sz="2400" dirty="0">
                <a:latin typeface="Bebas Neue" charset="0"/>
                <a:cs typeface="Bebas Neue" charset="0"/>
              </a:rPr>
              <a:t> блок </a:t>
            </a:r>
            <a:r>
              <a:rPr lang="ru-RU" sz="2400" dirty="0" err="1">
                <a:latin typeface="Bebas Neue" charset="0"/>
                <a:cs typeface="Bebas Neue" charset="0"/>
              </a:rPr>
              <a:t>освітньої</a:t>
            </a:r>
            <a:r>
              <a:rPr lang="ru-RU" sz="2400" dirty="0">
                <a:latin typeface="Bebas Neue" charset="0"/>
                <a:cs typeface="Bebas Neue" charset="0"/>
              </a:rPr>
              <a:t> </a:t>
            </a:r>
            <a:r>
              <a:rPr lang="ru-RU" sz="2400" dirty="0" err="1">
                <a:latin typeface="Bebas Neue" charset="0"/>
                <a:cs typeface="Bebas Neue" charset="0"/>
              </a:rPr>
              <a:t>програми</a:t>
            </a:r>
            <a:r>
              <a:rPr lang="ru-RU" sz="2400" dirty="0">
                <a:latin typeface="Bebas Neue" charset="0"/>
                <a:cs typeface="Bebas Neue" charset="0"/>
              </a:rPr>
              <a:t>? </a:t>
            </a:r>
            <a:endParaRPr lang="ru-RU" sz="2400" dirty="0">
              <a:solidFill>
                <a:schemeClr val="bg1"/>
              </a:solidFill>
              <a:latin typeface="Bebas Neue" charset="0"/>
              <a:cs typeface="Bebas Neue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255923" y="1662031"/>
            <a:ext cx="10191010" cy="4851130"/>
            <a:chOff x="1048066" y="1279416"/>
            <a:chExt cx="9552295" cy="4758779"/>
          </a:xfrm>
        </p:grpSpPr>
        <p:sp>
          <p:nvSpPr>
            <p:cNvPr id="16" name="网chenying0907出品 2048">
              <a:extLst>
                <a:ext uri="{FF2B5EF4-FFF2-40B4-BE49-F238E27FC236}">
                  <a16:creationId xmlns:a16="http://schemas.microsoft.com/office/drawing/2014/main" id="{29A4D560-10CD-465F-AB0F-3E27E700E0CC}"/>
                </a:ext>
              </a:extLst>
            </p:cNvPr>
            <p:cNvSpPr/>
            <p:nvPr/>
          </p:nvSpPr>
          <p:spPr>
            <a:xfrm rot="19458485">
              <a:off x="5202146" y="3828698"/>
              <a:ext cx="2216580" cy="2174937"/>
            </a:xfrm>
            <a:custGeom>
              <a:avLst/>
              <a:gdLst/>
              <a:ahLst/>
              <a:cxnLst/>
              <a:rect l="l" t="t" r="r" b="b"/>
              <a:pathLst>
                <a:path w="2255381" h="2212711">
                  <a:moveTo>
                    <a:pt x="1762831" y="96037"/>
                  </a:moveTo>
                  <a:cubicBezTo>
                    <a:pt x="1774596" y="109887"/>
                    <a:pt x="1762506" y="174600"/>
                    <a:pt x="1646561" y="364996"/>
                  </a:cubicBezTo>
                  <a:cubicBezTo>
                    <a:pt x="1623126" y="418934"/>
                    <a:pt x="1525944" y="582825"/>
                    <a:pt x="1395435" y="793156"/>
                  </a:cubicBezTo>
                  <a:cubicBezTo>
                    <a:pt x="1536134" y="778726"/>
                    <a:pt x="1697692" y="765828"/>
                    <a:pt x="1831180" y="756058"/>
                  </a:cubicBezTo>
                  <a:cubicBezTo>
                    <a:pt x="1885036" y="696233"/>
                    <a:pt x="2021048" y="583933"/>
                    <a:pt x="2043438" y="565200"/>
                  </a:cubicBezTo>
                  <a:cubicBezTo>
                    <a:pt x="2069261" y="543593"/>
                    <a:pt x="2073675" y="543820"/>
                    <a:pt x="2083864" y="544092"/>
                  </a:cubicBezTo>
                  <a:cubicBezTo>
                    <a:pt x="2090767" y="551669"/>
                    <a:pt x="2104986" y="572225"/>
                    <a:pt x="2104573" y="566823"/>
                  </a:cubicBezTo>
                  <a:cubicBezTo>
                    <a:pt x="2104160" y="561422"/>
                    <a:pt x="2125877" y="554426"/>
                    <a:pt x="2087839" y="600560"/>
                  </a:cubicBezTo>
                  <a:cubicBezTo>
                    <a:pt x="2079107" y="615047"/>
                    <a:pt x="2020535" y="684486"/>
                    <a:pt x="1965963" y="746391"/>
                  </a:cubicBezTo>
                  <a:cubicBezTo>
                    <a:pt x="2026433" y="742222"/>
                    <a:pt x="2071795" y="739277"/>
                    <a:pt x="2092922" y="737850"/>
                  </a:cubicBezTo>
                  <a:cubicBezTo>
                    <a:pt x="2199976" y="730624"/>
                    <a:pt x="2210042" y="735764"/>
                    <a:pt x="2233807" y="747211"/>
                  </a:cubicBezTo>
                  <a:cubicBezTo>
                    <a:pt x="2234375" y="766987"/>
                    <a:pt x="2225153" y="815763"/>
                    <a:pt x="2235515" y="806537"/>
                  </a:cubicBezTo>
                  <a:cubicBezTo>
                    <a:pt x="2245877" y="797311"/>
                    <a:pt x="2312434" y="809401"/>
                    <a:pt x="2124682" y="843303"/>
                  </a:cubicBezTo>
                  <a:cubicBezTo>
                    <a:pt x="2055381" y="862379"/>
                    <a:pt x="1557988" y="946248"/>
                    <a:pt x="1273593" y="987844"/>
                  </a:cubicBezTo>
                  <a:cubicBezTo>
                    <a:pt x="978139" y="1456310"/>
                    <a:pt x="595298" y="2038503"/>
                    <a:pt x="457887" y="2212711"/>
                  </a:cubicBezTo>
                  <a:lnTo>
                    <a:pt x="0" y="1868127"/>
                  </a:lnTo>
                  <a:cubicBezTo>
                    <a:pt x="68157" y="1710476"/>
                    <a:pt x="330540" y="1371156"/>
                    <a:pt x="606728" y="1037009"/>
                  </a:cubicBezTo>
                  <a:cubicBezTo>
                    <a:pt x="600981" y="804918"/>
                    <a:pt x="634997" y="289980"/>
                    <a:pt x="640268" y="205084"/>
                  </a:cubicBezTo>
                  <a:cubicBezTo>
                    <a:pt x="646314" y="107709"/>
                    <a:pt x="652129" y="99237"/>
                    <a:pt x="665240" y="79152"/>
                  </a:cubicBezTo>
                  <a:cubicBezTo>
                    <a:pt x="683136" y="80960"/>
                    <a:pt x="726034" y="94999"/>
                    <a:pt x="718931" y="84573"/>
                  </a:cubicBezTo>
                  <a:cubicBezTo>
                    <a:pt x="711827" y="74148"/>
                    <a:pt x="730538" y="15554"/>
                    <a:pt x="739077" y="188821"/>
                  </a:cubicBezTo>
                  <a:cubicBezTo>
                    <a:pt x="746782" y="243817"/>
                    <a:pt x="760402" y="582985"/>
                    <a:pt x="766840" y="844003"/>
                  </a:cubicBezTo>
                  <a:cubicBezTo>
                    <a:pt x="1026532" y="535400"/>
                    <a:pt x="1266755" y="263580"/>
                    <a:pt x="1333595" y="187146"/>
                  </a:cubicBezTo>
                  <a:cubicBezTo>
                    <a:pt x="1484649" y="14408"/>
                    <a:pt x="1513353" y="10556"/>
                    <a:pt x="1579414" y="0"/>
                  </a:cubicBezTo>
                  <a:cubicBezTo>
                    <a:pt x="1629596" y="41269"/>
                    <a:pt x="1736593" y="158682"/>
                    <a:pt x="1729962" y="123807"/>
                  </a:cubicBezTo>
                  <a:cubicBezTo>
                    <a:pt x="1727475" y="110728"/>
                    <a:pt x="1744940" y="92417"/>
                    <a:pt x="1756562" y="92996"/>
                  </a:cubicBezTo>
                  <a:cubicBezTo>
                    <a:pt x="1758983" y="93117"/>
                    <a:pt x="1761150" y="94058"/>
                    <a:pt x="1762831" y="9603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</a:schemeClr>
                </a:gs>
                <a:gs pos="50000">
                  <a:schemeClr val="tx1"/>
                </a:gs>
                <a:gs pos="100000">
                  <a:schemeClr val="tx1"/>
                </a:gs>
              </a:gsLst>
              <a:lin ang="162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grpSp>
          <p:nvGrpSpPr>
            <p:cNvPr id="17" name="网chenying0907出品 50">
              <a:extLst>
                <a:ext uri="{FF2B5EF4-FFF2-40B4-BE49-F238E27FC236}">
                  <a16:creationId xmlns:a16="http://schemas.microsoft.com/office/drawing/2014/main" id="{A22A2EB3-C779-4877-B632-A740B0C34016}"/>
                </a:ext>
              </a:extLst>
            </p:cNvPr>
            <p:cNvGrpSpPr/>
            <p:nvPr/>
          </p:nvGrpSpPr>
          <p:grpSpPr>
            <a:xfrm>
              <a:off x="6032349" y="1413559"/>
              <a:ext cx="1043676" cy="1043817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6" name="网chenying0907出品 76">
                <a:extLst>
                  <a:ext uri="{FF2B5EF4-FFF2-40B4-BE49-F238E27FC236}">
                    <a16:creationId xmlns:a16="http://schemas.microsoft.com/office/drawing/2014/main" id="{1FD3D66F-A0B9-487D-8BE0-975D3C749D1F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7" name="网chenying0907出品 77">
                <a:extLst>
                  <a:ext uri="{FF2B5EF4-FFF2-40B4-BE49-F238E27FC236}">
                    <a16:creationId xmlns:a16="http://schemas.microsoft.com/office/drawing/2014/main" id="{EC0DF3AA-911E-448C-9ECF-9D6929C62245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8" name="网chenying0907出品 78">
                <a:extLst>
                  <a:ext uri="{FF2B5EF4-FFF2-40B4-BE49-F238E27FC236}">
                    <a16:creationId xmlns:a16="http://schemas.microsoft.com/office/drawing/2014/main" id="{B7EF4B65-65BB-4F7C-BFE6-6960C33640EB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9" name="网chenying0907出品 79">
                <a:extLst>
                  <a:ext uri="{FF2B5EF4-FFF2-40B4-BE49-F238E27FC236}">
                    <a16:creationId xmlns:a16="http://schemas.microsoft.com/office/drawing/2014/main" id="{FCB49015-37AF-4C8E-AF8A-0D5CDF397E19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20" name="网chenying0907出品 51">
              <a:extLst>
                <a:ext uri="{FF2B5EF4-FFF2-40B4-BE49-F238E27FC236}">
                  <a16:creationId xmlns:a16="http://schemas.microsoft.com/office/drawing/2014/main" id="{862777E0-F4A5-4019-AB56-FB3803749A7C}"/>
                </a:ext>
              </a:extLst>
            </p:cNvPr>
            <p:cNvGrpSpPr/>
            <p:nvPr/>
          </p:nvGrpSpPr>
          <p:grpSpPr>
            <a:xfrm>
              <a:off x="5588728" y="1279416"/>
              <a:ext cx="683489" cy="683582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2" name="网chenying0907出品 72">
                <a:extLst>
                  <a:ext uri="{FF2B5EF4-FFF2-40B4-BE49-F238E27FC236}">
                    <a16:creationId xmlns:a16="http://schemas.microsoft.com/office/drawing/2014/main" id="{992920EA-8059-4F6E-AD42-4FEA180732F7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3" name="网chenying0907出品 73">
                <a:extLst>
                  <a:ext uri="{FF2B5EF4-FFF2-40B4-BE49-F238E27FC236}">
                    <a16:creationId xmlns:a16="http://schemas.microsoft.com/office/drawing/2014/main" id="{F2FBE380-0E59-4A8D-BDDB-6915BE9C617E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4" name="网chenying0907出品 74">
                <a:extLst>
                  <a:ext uri="{FF2B5EF4-FFF2-40B4-BE49-F238E27FC236}">
                    <a16:creationId xmlns:a16="http://schemas.microsoft.com/office/drawing/2014/main" id="{A658710C-CEFB-46AC-9A46-4458DC627F57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5" name="网chenying0907出品 75">
                <a:extLst>
                  <a:ext uri="{FF2B5EF4-FFF2-40B4-BE49-F238E27FC236}">
                    <a16:creationId xmlns:a16="http://schemas.microsoft.com/office/drawing/2014/main" id="{7ED337FC-B73D-4067-9182-DF43B4D8CCF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21" name="网chenying0907出品 52">
              <a:extLst>
                <a:ext uri="{FF2B5EF4-FFF2-40B4-BE49-F238E27FC236}">
                  <a16:creationId xmlns:a16="http://schemas.microsoft.com/office/drawing/2014/main" id="{6549ADED-AB78-442F-8C67-13F46F17BBC4}"/>
                </a:ext>
              </a:extLst>
            </p:cNvPr>
            <p:cNvGrpSpPr/>
            <p:nvPr/>
          </p:nvGrpSpPr>
          <p:grpSpPr>
            <a:xfrm>
              <a:off x="4106722" y="2717764"/>
              <a:ext cx="957013" cy="957142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8" name="网chenying0907出品 68">
                <a:extLst>
                  <a:ext uri="{FF2B5EF4-FFF2-40B4-BE49-F238E27FC236}">
                    <a16:creationId xmlns:a16="http://schemas.microsoft.com/office/drawing/2014/main" id="{539E20B1-8CA8-4AE3-BED4-F0DB58B55CD4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29" name="网chenying0907出品 69">
                <a:extLst>
                  <a:ext uri="{FF2B5EF4-FFF2-40B4-BE49-F238E27FC236}">
                    <a16:creationId xmlns:a16="http://schemas.microsoft.com/office/drawing/2014/main" id="{DAD340C2-3EB9-42E7-B4F3-C613C505CA8F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0" name="网chenying0907出品 70">
                <a:extLst>
                  <a:ext uri="{FF2B5EF4-FFF2-40B4-BE49-F238E27FC236}">
                    <a16:creationId xmlns:a16="http://schemas.microsoft.com/office/drawing/2014/main" id="{699A9231-A59E-4B67-82A1-1F1051DDB7A0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1" name="网chenying0907出品 71">
                <a:extLst>
                  <a:ext uri="{FF2B5EF4-FFF2-40B4-BE49-F238E27FC236}">
                    <a16:creationId xmlns:a16="http://schemas.microsoft.com/office/drawing/2014/main" id="{74614855-DCE2-4C61-BB5B-FCB43186A18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23" name="网chenying0907出品 53">
              <a:extLst>
                <a:ext uri="{FF2B5EF4-FFF2-40B4-BE49-F238E27FC236}">
                  <a16:creationId xmlns:a16="http://schemas.microsoft.com/office/drawing/2014/main" id="{F1E73A00-0395-4714-8FBD-B4E5CC72A530}"/>
                </a:ext>
              </a:extLst>
            </p:cNvPr>
            <p:cNvGrpSpPr/>
            <p:nvPr/>
          </p:nvGrpSpPr>
          <p:grpSpPr>
            <a:xfrm>
              <a:off x="4170910" y="1460400"/>
              <a:ext cx="1908895" cy="1909154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4" name="网chenying0907出品 64">
                <a:extLst>
                  <a:ext uri="{FF2B5EF4-FFF2-40B4-BE49-F238E27FC236}">
                    <a16:creationId xmlns:a16="http://schemas.microsoft.com/office/drawing/2014/main" id="{CC4AC875-C84B-4337-8D19-87552C4D21AA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25" name="网chenying0907出品 65">
                <a:extLst>
                  <a:ext uri="{FF2B5EF4-FFF2-40B4-BE49-F238E27FC236}">
                    <a16:creationId xmlns:a16="http://schemas.microsoft.com/office/drawing/2014/main" id="{0DE0A59E-5F40-4F69-B18E-68989A236780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26" name="网chenying0907出品 66">
                <a:extLst>
                  <a:ext uri="{FF2B5EF4-FFF2-40B4-BE49-F238E27FC236}">
                    <a16:creationId xmlns:a16="http://schemas.microsoft.com/office/drawing/2014/main" id="{F19376D3-3DE0-4870-858B-C0042FB73DEA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27" name="网chenying0907出品 67">
                <a:extLst>
                  <a:ext uri="{FF2B5EF4-FFF2-40B4-BE49-F238E27FC236}">
                    <a16:creationId xmlns:a16="http://schemas.microsoft.com/office/drawing/2014/main" id="{5629E766-A84A-47A2-988C-59A28A96DF7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24" name="网chenying0907出品 54">
              <a:extLst>
                <a:ext uri="{FF2B5EF4-FFF2-40B4-BE49-F238E27FC236}">
                  <a16:creationId xmlns:a16="http://schemas.microsoft.com/office/drawing/2014/main" id="{7D443B15-C17E-4D5E-A631-386A544D46C6}"/>
                </a:ext>
              </a:extLst>
            </p:cNvPr>
            <p:cNvGrpSpPr/>
            <p:nvPr/>
          </p:nvGrpSpPr>
          <p:grpSpPr>
            <a:xfrm>
              <a:off x="5738225" y="2032673"/>
              <a:ext cx="2275991" cy="2276299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网chenying0907出品 60">
                <a:extLst>
                  <a:ext uri="{FF2B5EF4-FFF2-40B4-BE49-F238E27FC236}">
                    <a16:creationId xmlns:a16="http://schemas.microsoft.com/office/drawing/2014/main" id="{AE0AD5E5-51CF-4FC9-ABF3-274346CA1A8C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21" name="网chenying0907出品 61">
                <a:extLst>
                  <a:ext uri="{FF2B5EF4-FFF2-40B4-BE49-F238E27FC236}">
                    <a16:creationId xmlns:a16="http://schemas.microsoft.com/office/drawing/2014/main" id="{EC6FBF1D-33E3-479C-8B8B-CC0BB0FF3CCB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22" name="网chenying0907出品 62">
                <a:extLst>
                  <a:ext uri="{FF2B5EF4-FFF2-40B4-BE49-F238E27FC236}">
                    <a16:creationId xmlns:a16="http://schemas.microsoft.com/office/drawing/2014/main" id="{65429191-225B-4EFD-9F95-04817F1EAEAE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23" name="网chenying0907出品 63">
                <a:extLst>
                  <a:ext uri="{FF2B5EF4-FFF2-40B4-BE49-F238E27FC236}">
                    <a16:creationId xmlns:a16="http://schemas.microsoft.com/office/drawing/2014/main" id="{26907AED-6346-420B-9479-A5EFB37322B7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25" name="网chenying0907出品 55">
              <a:extLst>
                <a:ext uri="{FF2B5EF4-FFF2-40B4-BE49-F238E27FC236}">
                  <a16:creationId xmlns:a16="http://schemas.microsoft.com/office/drawing/2014/main" id="{2C0B4536-824A-47EF-A2A5-F07A6A3E9A12}"/>
                </a:ext>
              </a:extLst>
            </p:cNvPr>
            <p:cNvGrpSpPr/>
            <p:nvPr/>
          </p:nvGrpSpPr>
          <p:grpSpPr>
            <a:xfrm>
              <a:off x="4715514" y="3160520"/>
              <a:ext cx="1364293" cy="1364477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网chenying0907出品 56">
                <a:extLst>
                  <a:ext uri="{FF2B5EF4-FFF2-40B4-BE49-F238E27FC236}">
                    <a16:creationId xmlns:a16="http://schemas.microsoft.com/office/drawing/2014/main" id="{1BFB5C99-0D3C-4302-A08D-6827C743F640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7" name="网chenying0907出品 57">
                <a:extLst>
                  <a:ext uri="{FF2B5EF4-FFF2-40B4-BE49-F238E27FC236}">
                    <a16:creationId xmlns:a16="http://schemas.microsoft.com/office/drawing/2014/main" id="{EF535EDA-54DA-4859-9BBE-34FF135F0297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8" name="网chenying0907出品 58">
                <a:extLst>
                  <a:ext uri="{FF2B5EF4-FFF2-40B4-BE49-F238E27FC236}">
                    <a16:creationId xmlns:a16="http://schemas.microsoft.com/office/drawing/2014/main" id="{39E96801-D925-429E-94F3-668CA7DB916E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9" name="网chenying0907出品 59">
                <a:extLst>
                  <a:ext uri="{FF2B5EF4-FFF2-40B4-BE49-F238E27FC236}">
                    <a16:creationId xmlns:a16="http://schemas.microsoft.com/office/drawing/2014/main" id="{7E7A244C-24F0-40FA-B0D7-088DD2F15B56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26" name="网chenying0907出品 2048">
              <a:extLst>
                <a:ext uri="{FF2B5EF4-FFF2-40B4-BE49-F238E27FC236}">
                  <a16:creationId xmlns:a16="http://schemas.microsoft.com/office/drawing/2014/main" id="{29A4D560-10CD-465F-AB0F-3E27E700E0CC}"/>
                </a:ext>
              </a:extLst>
            </p:cNvPr>
            <p:cNvSpPr/>
            <p:nvPr/>
          </p:nvSpPr>
          <p:spPr>
            <a:xfrm rot="19458485">
              <a:off x="2328276" y="4459789"/>
              <a:ext cx="1744930" cy="1578406"/>
            </a:xfrm>
            <a:custGeom>
              <a:avLst/>
              <a:gdLst/>
              <a:ahLst/>
              <a:cxnLst/>
              <a:rect l="l" t="t" r="r" b="b"/>
              <a:pathLst>
                <a:path w="2255381" h="2212711">
                  <a:moveTo>
                    <a:pt x="1762831" y="96037"/>
                  </a:moveTo>
                  <a:cubicBezTo>
                    <a:pt x="1774596" y="109887"/>
                    <a:pt x="1762506" y="174600"/>
                    <a:pt x="1646561" y="364996"/>
                  </a:cubicBezTo>
                  <a:cubicBezTo>
                    <a:pt x="1623126" y="418934"/>
                    <a:pt x="1525944" y="582825"/>
                    <a:pt x="1395435" y="793156"/>
                  </a:cubicBezTo>
                  <a:cubicBezTo>
                    <a:pt x="1536134" y="778726"/>
                    <a:pt x="1697692" y="765828"/>
                    <a:pt x="1831180" y="756058"/>
                  </a:cubicBezTo>
                  <a:cubicBezTo>
                    <a:pt x="1885036" y="696233"/>
                    <a:pt x="2021048" y="583933"/>
                    <a:pt x="2043438" y="565200"/>
                  </a:cubicBezTo>
                  <a:cubicBezTo>
                    <a:pt x="2069261" y="543593"/>
                    <a:pt x="2073675" y="543820"/>
                    <a:pt x="2083864" y="544092"/>
                  </a:cubicBezTo>
                  <a:cubicBezTo>
                    <a:pt x="2090767" y="551669"/>
                    <a:pt x="2104986" y="572225"/>
                    <a:pt x="2104573" y="566823"/>
                  </a:cubicBezTo>
                  <a:cubicBezTo>
                    <a:pt x="2104160" y="561422"/>
                    <a:pt x="2125877" y="554426"/>
                    <a:pt x="2087839" y="600560"/>
                  </a:cubicBezTo>
                  <a:cubicBezTo>
                    <a:pt x="2079107" y="615047"/>
                    <a:pt x="2020535" y="684486"/>
                    <a:pt x="1965963" y="746391"/>
                  </a:cubicBezTo>
                  <a:cubicBezTo>
                    <a:pt x="2026433" y="742222"/>
                    <a:pt x="2071795" y="739277"/>
                    <a:pt x="2092922" y="737850"/>
                  </a:cubicBezTo>
                  <a:cubicBezTo>
                    <a:pt x="2199976" y="730624"/>
                    <a:pt x="2210042" y="735764"/>
                    <a:pt x="2233807" y="747211"/>
                  </a:cubicBezTo>
                  <a:cubicBezTo>
                    <a:pt x="2234375" y="766987"/>
                    <a:pt x="2225153" y="815763"/>
                    <a:pt x="2235515" y="806537"/>
                  </a:cubicBezTo>
                  <a:cubicBezTo>
                    <a:pt x="2245877" y="797311"/>
                    <a:pt x="2312434" y="809401"/>
                    <a:pt x="2124682" y="843303"/>
                  </a:cubicBezTo>
                  <a:cubicBezTo>
                    <a:pt x="2055381" y="862379"/>
                    <a:pt x="1557988" y="946248"/>
                    <a:pt x="1273593" y="987844"/>
                  </a:cubicBezTo>
                  <a:cubicBezTo>
                    <a:pt x="978139" y="1456310"/>
                    <a:pt x="595298" y="2038503"/>
                    <a:pt x="457887" y="2212711"/>
                  </a:cubicBezTo>
                  <a:lnTo>
                    <a:pt x="0" y="1868127"/>
                  </a:lnTo>
                  <a:cubicBezTo>
                    <a:pt x="68157" y="1710476"/>
                    <a:pt x="330540" y="1371156"/>
                    <a:pt x="606728" y="1037009"/>
                  </a:cubicBezTo>
                  <a:cubicBezTo>
                    <a:pt x="600981" y="804918"/>
                    <a:pt x="634997" y="289980"/>
                    <a:pt x="640268" y="205084"/>
                  </a:cubicBezTo>
                  <a:cubicBezTo>
                    <a:pt x="646314" y="107709"/>
                    <a:pt x="652129" y="99237"/>
                    <a:pt x="665240" y="79152"/>
                  </a:cubicBezTo>
                  <a:cubicBezTo>
                    <a:pt x="683136" y="80960"/>
                    <a:pt x="726034" y="94999"/>
                    <a:pt x="718931" y="84573"/>
                  </a:cubicBezTo>
                  <a:cubicBezTo>
                    <a:pt x="711827" y="74148"/>
                    <a:pt x="730538" y="15554"/>
                    <a:pt x="739077" y="188821"/>
                  </a:cubicBezTo>
                  <a:cubicBezTo>
                    <a:pt x="746782" y="243817"/>
                    <a:pt x="760402" y="582985"/>
                    <a:pt x="766840" y="844003"/>
                  </a:cubicBezTo>
                  <a:cubicBezTo>
                    <a:pt x="1026532" y="535400"/>
                    <a:pt x="1266755" y="263580"/>
                    <a:pt x="1333595" y="187146"/>
                  </a:cubicBezTo>
                  <a:cubicBezTo>
                    <a:pt x="1484649" y="14408"/>
                    <a:pt x="1513353" y="10556"/>
                    <a:pt x="1579414" y="0"/>
                  </a:cubicBezTo>
                  <a:cubicBezTo>
                    <a:pt x="1629596" y="41269"/>
                    <a:pt x="1736593" y="158682"/>
                    <a:pt x="1729962" y="123807"/>
                  </a:cubicBezTo>
                  <a:cubicBezTo>
                    <a:pt x="1727475" y="110728"/>
                    <a:pt x="1744940" y="92417"/>
                    <a:pt x="1756562" y="92996"/>
                  </a:cubicBezTo>
                  <a:cubicBezTo>
                    <a:pt x="1758983" y="93117"/>
                    <a:pt x="1761150" y="94058"/>
                    <a:pt x="1762831" y="9603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</a:schemeClr>
                </a:gs>
                <a:gs pos="50000">
                  <a:schemeClr val="tx1"/>
                </a:gs>
                <a:gs pos="100000">
                  <a:schemeClr val="tx1"/>
                </a:gs>
              </a:gsLst>
              <a:lin ang="162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grpSp>
          <p:nvGrpSpPr>
            <p:cNvPr id="27" name="网chenying0907出品 50">
              <a:extLst>
                <a:ext uri="{FF2B5EF4-FFF2-40B4-BE49-F238E27FC236}">
                  <a16:creationId xmlns:a16="http://schemas.microsoft.com/office/drawing/2014/main" id="{A22A2EB3-C779-4877-B632-A740B0C34016}"/>
                </a:ext>
              </a:extLst>
            </p:cNvPr>
            <p:cNvGrpSpPr/>
            <p:nvPr/>
          </p:nvGrpSpPr>
          <p:grpSpPr>
            <a:xfrm>
              <a:off x="3373574" y="2288582"/>
              <a:ext cx="1003127" cy="915274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网chenying0907出品 76">
                <a:extLst>
                  <a:ext uri="{FF2B5EF4-FFF2-40B4-BE49-F238E27FC236}">
                    <a16:creationId xmlns:a16="http://schemas.microsoft.com/office/drawing/2014/main" id="{1FD3D66F-A0B9-487D-8BE0-975D3C749D1F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3" name="网chenying0907出品 77">
                <a:extLst>
                  <a:ext uri="{FF2B5EF4-FFF2-40B4-BE49-F238E27FC236}">
                    <a16:creationId xmlns:a16="http://schemas.microsoft.com/office/drawing/2014/main" id="{EC0DF3AA-911E-448C-9ECF-9D6929C62245}"/>
                  </a:ext>
                </a:extLst>
              </p:cNvPr>
              <p:cNvSpPr/>
              <p:nvPr/>
            </p:nvSpPr>
            <p:spPr>
              <a:xfrm>
                <a:off x="5270130" y="3191027"/>
                <a:ext cx="1412052" cy="141205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4" name="网chenying0907出品 78">
                <a:extLst>
                  <a:ext uri="{FF2B5EF4-FFF2-40B4-BE49-F238E27FC236}">
                    <a16:creationId xmlns:a16="http://schemas.microsoft.com/office/drawing/2014/main" id="{B7EF4B65-65BB-4F7C-BFE6-6960C33640EB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5" name="网chenying0907出品 79">
                <a:extLst>
                  <a:ext uri="{FF2B5EF4-FFF2-40B4-BE49-F238E27FC236}">
                    <a16:creationId xmlns:a16="http://schemas.microsoft.com/office/drawing/2014/main" id="{FCB49015-37AF-4C8E-AF8A-0D5CDF397E19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28" name="网chenying0907出品 51">
              <a:extLst>
                <a:ext uri="{FF2B5EF4-FFF2-40B4-BE49-F238E27FC236}">
                  <a16:creationId xmlns:a16="http://schemas.microsoft.com/office/drawing/2014/main" id="{862777E0-F4A5-4019-AB56-FB3803749A7C}"/>
                </a:ext>
              </a:extLst>
            </p:cNvPr>
            <p:cNvGrpSpPr/>
            <p:nvPr/>
          </p:nvGrpSpPr>
          <p:grpSpPr>
            <a:xfrm>
              <a:off x="1135103" y="2820951"/>
              <a:ext cx="934167" cy="896382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8" name="网chenying0907出品 72">
                <a:extLst>
                  <a:ext uri="{FF2B5EF4-FFF2-40B4-BE49-F238E27FC236}">
                    <a16:creationId xmlns:a16="http://schemas.microsoft.com/office/drawing/2014/main" id="{992920EA-8059-4F6E-AD42-4FEA180732F7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9" name="网chenying0907出品 73">
                <a:extLst>
                  <a:ext uri="{FF2B5EF4-FFF2-40B4-BE49-F238E27FC236}">
                    <a16:creationId xmlns:a16="http://schemas.microsoft.com/office/drawing/2014/main" id="{F2FBE380-0E59-4A8D-BDDB-6915BE9C617E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0" name="网chenying0907出品 74">
                <a:extLst>
                  <a:ext uri="{FF2B5EF4-FFF2-40B4-BE49-F238E27FC236}">
                    <a16:creationId xmlns:a16="http://schemas.microsoft.com/office/drawing/2014/main" id="{A658710C-CEFB-46AC-9A46-4458DC627F57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1" name="网chenying0907出品 75">
                <a:extLst>
                  <a:ext uri="{FF2B5EF4-FFF2-40B4-BE49-F238E27FC236}">
                    <a16:creationId xmlns:a16="http://schemas.microsoft.com/office/drawing/2014/main" id="{7ED337FC-B73D-4067-9182-DF43B4D8CCFA}"/>
                  </a:ext>
                </a:extLst>
              </p:cNvPr>
              <p:cNvSpPr/>
              <p:nvPr/>
            </p:nvSpPr>
            <p:spPr>
              <a:xfrm>
                <a:off x="5690649" y="3611545"/>
                <a:ext cx="571014" cy="57101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29" name="网chenying0907出品 52">
              <a:extLst>
                <a:ext uri="{FF2B5EF4-FFF2-40B4-BE49-F238E27FC236}">
                  <a16:creationId xmlns:a16="http://schemas.microsoft.com/office/drawing/2014/main" id="{6549ADED-AB78-442F-8C67-13F46F17BBC4}"/>
                </a:ext>
              </a:extLst>
            </p:cNvPr>
            <p:cNvGrpSpPr/>
            <p:nvPr/>
          </p:nvGrpSpPr>
          <p:grpSpPr>
            <a:xfrm>
              <a:off x="1592725" y="3519584"/>
              <a:ext cx="753377" cy="694622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网chenying0907出品 68">
                <a:extLst>
                  <a:ext uri="{FF2B5EF4-FFF2-40B4-BE49-F238E27FC236}">
                    <a16:creationId xmlns:a16="http://schemas.microsoft.com/office/drawing/2014/main" id="{539E20B1-8CA8-4AE3-BED4-F0DB58B55CD4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5" name="网chenying0907出品 69">
                <a:extLst>
                  <a:ext uri="{FF2B5EF4-FFF2-40B4-BE49-F238E27FC236}">
                    <a16:creationId xmlns:a16="http://schemas.microsoft.com/office/drawing/2014/main" id="{DAD340C2-3EB9-42E7-B4F3-C613C505CA8F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6" name="网chenying0907出品 70">
                <a:extLst>
                  <a:ext uri="{FF2B5EF4-FFF2-40B4-BE49-F238E27FC236}">
                    <a16:creationId xmlns:a16="http://schemas.microsoft.com/office/drawing/2014/main" id="{699A9231-A59E-4B67-82A1-1F1051DDB7A0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7" name="网chenying0907出品 71">
                <a:extLst>
                  <a:ext uri="{FF2B5EF4-FFF2-40B4-BE49-F238E27FC236}">
                    <a16:creationId xmlns:a16="http://schemas.microsoft.com/office/drawing/2014/main" id="{74614855-DCE2-4C61-BB5B-FCB43186A18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0" name="网chenying0907出品 53">
              <a:extLst>
                <a:ext uri="{FF2B5EF4-FFF2-40B4-BE49-F238E27FC236}">
                  <a16:creationId xmlns:a16="http://schemas.microsoft.com/office/drawing/2014/main" id="{F1E73A00-0395-4714-8FBD-B4E5CC72A530}"/>
                </a:ext>
              </a:extLst>
            </p:cNvPr>
            <p:cNvGrpSpPr/>
            <p:nvPr/>
          </p:nvGrpSpPr>
          <p:grpSpPr>
            <a:xfrm>
              <a:off x="1993698" y="2470973"/>
              <a:ext cx="1502715" cy="1385521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网chenying0907出品 64">
                <a:extLst>
                  <a:ext uri="{FF2B5EF4-FFF2-40B4-BE49-F238E27FC236}">
                    <a16:creationId xmlns:a16="http://schemas.microsoft.com/office/drawing/2014/main" id="{CC4AC875-C84B-4337-8D19-87552C4D21AA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1" name="网chenying0907出品 65">
                <a:extLst>
                  <a:ext uri="{FF2B5EF4-FFF2-40B4-BE49-F238E27FC236}">
                    <a16:creationId xmlns:a16="http://schemas.microsoft.com/office/drawing/2014/main" id="{0DE0A59E-5F40-4F69-B18E-68989A236780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2" name="网chenying0907出品 66">
                <a:extLst>
                  <a:ext uri="{FF2B5EF4-FFF2-40B4-BE49-F238E27FC236}">
                    <a16:creationId xmlns:a16="http://schemas.microsoft.com/office/drawing/2014/main" id="{F19376D3-3DE0-4870-858B-C0042FB73DEA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3" name="网chenying0907出品 67">
                <a:extLst>
                  <a:ext uri="{FF2B5EF4-FFF2-40B4-BE49-F238E27FC236}">
                    <a16:creationId xmlns:a16="http://schemas.microsoft.com/office/drawing/2014/main" id="{5629E766-A84A-47A2-988C-59A28A96DF7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1" name="网chenying0907出品 54">
              <a:extLst>
                <a:ext uri="{FF2B5EF4-FFF2-40B4-BE49-F238E27FC236}">
                  <a16:creationId xmlns:a16="http://schemas.microsoft.com/office/drawing/2014/main" id="{7D443B15-C17E-4D5E-A631-386A544D46C6}"/>
                </a:ext>
              </a:extLst>
            </p:cNvPr>
            <p:cNvGrpSpPr/>
            <p:nvPr/>
          </p:nvGrpSpPr>
          <p:grpSpPr>
            <a:xfrm>
              <a:off x="3082157" y="3153347"/>
              <a:ext cx="1791699" cy="1651967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网chenying0907出品 60">
                <a:extLst>
                  <a:ext uri="{FF2B5EF4-FFF2-40B4-BE49-F238E27FC236}">
                    <a16:creationId xmlns:a16="http://schemas.microsoft.com/office/drawing/2014/main" id="{AE0AD5E5-51CF-4FC9-ABF3-274346CA1A8C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7" name="网chenying0907出品 61">
                <a:extLst>
                  <a:ext uri="{FF2B5EF4-FFF2-40B4-BE49-F238E27FC236}">
                    <a16:creationId xmlns:a16="http://schemas.microsoft.com/office/drawing/2014/main" id="{EC6FBF1D-33E3-479C-8B8B-CC0BB0FF3CCB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8" name="网chenying0907出品 62">
                <a:extLst>
                  <a:ext uri="{FF2B5EF4-FFF2-40B4-BE49-F238E27FC236}">
                    <a16:creationId xmlns:a16="http://schemas.microsoft.com/office/drawing/2014/main" id="{65429191-225B-4EFD-9F95-04817F1EAEAE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9" name="网chenying0907出品 63">
                <a:extLst>
                  <a:ext uri="{FF2B5EF4-FFF2-40B4-BE49-F238E27FC236}">
                    <a16:creationId xmlns:a16="http://schemas.microsoft.com/office/drawing/2014/main" id="{26907AED-6346-420B-9479-A5EFB37322B7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2" name="网chenying0907出品 55">
              <a:extLst>
                <a:ext uri="{FF2B5EF4-FFF2-40B4-BE49-F238E27FC236}">
                  <a16:creationId xmlns:a16="http://schemas.microsoft.com/office/drawing/2014/main" id="{2C0B4536-824A-47EF-A2A5-F07A6A3E9A12}"/>
                </a:ext>
              </a:extLst>
            </p:cNvPr>
            <p:cNvGrpSpPr/>
            <p:nvPr/>
          </p:nvGrpSpPr>
          <p:grpSpPr>
            <a:xfrm>
              <a:off x="2069271" y="3930012"/>
              <a:ext cx="1073995" cy="990235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网chenying0907出品 56">
                <a:extLst>
                  <a:ext uri="{FF2B5EF4-FFF2-40B4-BE49-F238E27FC236}">
                    <a16:creationId xmlns:a16="http://schemas.microsoft.com/office/drawing/2014/main" id="{1BFB5C99-0D3C-4302-A08D-6827C743F640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3" name="网chenying0907出品 57">
                <a:extLst>
                  <a:ext uri="{FF2B5EF4-FFF2-40B4-BE49-F238E27FC236}">
                    <a16:creationId xmlns:a16="http://schemas.microsoft.com/office/drawing/2014/main" id="{EF535EDA-54DA-4859-9BBE-34FF135F0297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4" name="网chenying0907出品 58">
                <a:extLst>
                  <a:ext uri="{FF2B5EF4-FFF2-40B4-BE49-F238E27FC236}">
                    <a16:creationId xmlns:a16="http://schemas.microsoft.com/office/drawing/2014/main" id="{39E96801-D925-429E-94F3-668CA7DB916E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5" name="网chenying0907出品 59">
                <a:extLst>
                  <a:ext uri="{FF2B5EF4-FFF2-40B4-BE49-F238E27FC236}">
                    <a16:creationId xmlns:a16="http://schemas.microsoft.com/office/drawing/2014/main" id="{7E7A244C-24F0-40FA-B0D7-088DD2F15B56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33" name="网chenying0907出品 2048">
              <a:extLst>
                <a:ext uri="{FF2B5EF4-FFF2-40B4-BE49-F238E27FC236}">
                  <a16:creationId xmlns:a16="http://schemas.microsoft.com/office/drawing/2014/main" id="{29A4D560-10CD-465F-AB0F-3E27E700E0CC}"/>
                </a:ext>
              </a:extLst>
            </p:cNvPr>
            <p:cNvSpPr/>
            <p:nvPr/>
          </p:nvSpPr>
          <p:spPr>
            <a:xfrm rot="19458485">
              <a:off x="8025314" y="4291903"/>
              <a:ext cx="1807894" cy="1720540"/>
            </a:xfrm>
            <a:custGeom>
              <a:avLst/>
              <a:gdLst/>
              <a:ahLst/>
              <a:cxnLst/>
              <a:rect l="l" t="t" r="r" b="b"/>
              <a:pathLst>
                <a:path w="2255381" h="2212711">
                  <a:moveTo>
                    <a:pt x="1762831" y="96037"/>
                  </a:moveTo>
                  <a:cubicBezTo>
                    <a:pt x="1774596" y="109887"/>
                    <a:pt x="1762506" y="174600"/>
                    <a:pt x="1646561" y="364996"/>
                  </a:cubicBezTo>
                  <a:cubicBezTo>
                    <a:pt x="1623126" y="418934"/>
                    <a:pt x="1525944" y="582825"/>
                    <a:pt x="1395435" y="793156"/>
                  </a:cubicBezTo>
                  <a:cubicBezTo>
                    <a:pt x="1536134" y="778726"/>
                    <a:pt x="1697692" y="765828"/>
                    <a:pt x="1831180" y="756058"/>
                  </a:cubicBezTo>
                  <a:cubicBezTo>
                    <a:pt x="1885036" y="696233"/>
                    <a:pt x="2021048" y="583933"/>
                    <a:pt x="2043438" y="565200"/>
                  </a:cubicBezTo>
                  <a:cubicBezTo>
                    <a:pt x="2069261" y="543593"/>
                    <a:pt x="2073675" y="543820"/>
                    <a:pt x="2083864" y="544092"/>
                  </a:cubicBezTo>
                  <a:cubicBezTo>
                    <a:pt x="2090767" y="551669"/>
                    <a:pt x="2104986" y="572225"/>
                    <a:pt x="2104573" y="566823"/>
                  </a:cubicBezTo>
                  <a:cubicBezTo>
                    <a:pt x="2104160" y="561422"/>
                    <a:pt x="2125877" y="554426"/>
                    <a:pt x="2087839" y="600560"/>
                  </a:cubicBezTo>
                  <a:cubicBezTo>
                    <a:pt x="2079107" y="615047"/>
                    <a:pt x="2020535" y="684486"/>
                    <a:pt x="1965963" y="746391"/>
                  </a:cubicBezTo>
                  <a:cubicBezTo>
                    <a:pt x="2026433" y="742222"/>
                    <a:pt x="2071795" y="739277"/>
                    <a:pt x="2092922" y="737850"/>
                  </a:cubicBezTo>
                  <a:cubicBezTo>
                    <a:pt x="2199976" y="730624"/>
                    <a:pt x="2210042" y="735764"/>
                    <a:pt x="2233807" y="747211"/>
                  </a:cubicBezTo>
                  <a:cubicBezTo>
                    <a:pt x="2234375" y="766987"/>
                    <a:pt x="2225153" y="815763"/>
                    <a:pt x="2235515" y="806537"/>
                  </a:cubicBezTo>
                  <a:cubicBezTo>
                    <a:pt x="2245877" y="797311"/>
                    <a:pt x="2312434" y="809401"/>
                    <a:pt x="2124682" y="843303"/>
                  </a:cubicBezTo>
                  <a:cubicBezTo>
                    <a:pt x="2055381" y="862379"/>
                    <a:pt x="1557988" y="946248"/>
                    <a:pt x="1273593" y="987844"/>
                  </a:cubicBezTo>
                  <a:cubicBezTo>
                    <a:pt x="978139" y="1456310"/>
                    <a:pt x="595298" y="2038503"/>
                    <a:pt x="457887" y="2212711"/>
                  </a:cubicBezTo>
                  <a:lnTo>
                    <a:pt x="0" y="1868127"/>
                  </a:lnTo>
                  <a:cubicBezTo>
                    <a:pt x="68157" y="1710476"/>
                    <a:pt x="330540" y="1371156"/>
                    <a:pt x="606728" y="1037009"/>
                  </a:cubicBezTo>
                  <a:cubicBezTo>
                    <a:pt x="600981" y="804918"/>
                    <a:pt x="634997" y="289980"/>
                    <a:pt x="640268" y="205084"/>
                  </a:cubicBezTo>
                  <a:cubicBezTo>
                    <a:pt x="646314" y="107709"/>
                    <a:pt x="652129" y="99237"/>
                    <a:pt x="665240" y="79152"/>
                  </a:cubicBezTo>
                  <a:cubicBezTo>
                    <a:pt x="683136" y="80960"/>
                    <a:pt x="726034" y="94999"/>
                    <a:pt x="718931" y="84573"/>
                  </a:cubicBezTo>
                  <a:cubicBezTo>
                    <a:pt x="711827" y="74148"/>
                    <a:pt x="730538" y="15554"/>
                    <a:pt x="739077" y="188821"/>
                  </a:cubicBezTo>
                  <a:cubicBezTo>
                    <a:pt x="746782" y="243817"/>
                    <a:pt x="760402" y="582985"/>
                    <a:pt x="766840" y="844003"/>
                  </a:cubicBezTo>
                  <a:cubicBezTo>
                    <a:pt x="1026532" y="535400"/>
                    <a:pt x="1266755" y="263580"/>
                    <a:pt x="1333595" y="187146"/>
                  </a:cubicBezTo>
                  <a:cubicBezTo>
                    <a:pt x="1484649" y="14408"/>
                    <a:pt x="1513353" y="10556"/>
                    <a:pt x="1579414" y="0"/>
                  </a:cubicBezTo>
                  <a:cubicBezTo>
                    <a:pt x="1629596" y="41269"/>
                    <a:pt x="1736593" y="158682"/>
                    <a:pt x="1729962" y="123807"/>
                  </a:cubicBezTo>
                  <a:cubicBezTo>
                    <a:pt x="1727475" y="110728"/>
                    <a:pt x="1744940" y="92417"/>
                    <a:pt x="1756562" y="92996"/>
                  </a:cubicBezTo>
                  <a:cubicBezTo>
                    <a:pt x="1758983" y="93117"/>
                    <a:pt x="1761150" y="94058"/>
                    <a:pt x="1762831" y="9603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</a:schemeClr>
                </a:gs>
                <a:gs pos="50000">
                  <a:schemeClr val="tx1"/>
                </a:gs>
                <a:gs pos="100000">
                  <a:schemeClr val="tx1"/>
                </a:gs>
              </a:gsLst>
              <a:lin ang="162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grpSp>
          <p:nvGrpSpPr>
            <p:cNvPr id="34" name="网chenying0907出品 50">
              <a:extLst>
                <a:ext uri="{FF2B5EF4-FFF2-40B4-BE49-F238E27FC236}">
                  <a16:creationId xmlns:a16="http://schemas.microsoft.com/office/drawing/2014/main" id="{A22A2EB3-C779-4877-B632-A740B0C34016}"/>
                </a:ext>
              </a:extLst>
            </p:cNvPr>
            <p:cNvGrpSpPr/>
            <p:nvPr/>
          </p:nvGrpSpPr>
          <p:grpSpPr>
            <a:xfrm>
              <a:off x="8579705" y="2002547"/>
              <a:ext cx="1057171" cy="1007215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网chenying0907出品 76">
                <a:extLst>
                  <a:ext uri="{FF2B5EF4-FFF2-40B4-BE49-F238E27FC236}">
                    <a16:creationId xmlns:a16="http://schemas.microsoft.com/office/drawing/2014/main" id="{1FD3D66F-A0B9-487D-8BE0-975D3C749D1F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9" name="网chenying0907出品 77">
                <a:extLst>
                  <a:ext uri="{FF2B5EF4-FFF2-40B4-BE49-F238E27FC236}">
                    <a16:creationId xmlns:a16="http://schemas.microsoft.com/office/drawing/2014/main" id="{EC0DF3AA-911E-448C-9ECF-9D6929C62245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0" name="网chenying0907出品 78">
                <a:extLst>
                  <a:ext uri="{FF2B5EF4-FFF2-40B4-BE49-F238E27FC236}">
                    <a16:creationId xmlns:a16="http://schemas.microsoft.com/office/drawing/2014/main" id="{B7EF4B65-65BB-4F7C-BFE6-6960C33640EB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1" name="网chenying0907出品 79">
                <a:extLst>
                  <a:ext uri="{FF2B5EF4-FFF2-40B4-BE49-F238E27FC236}">
                    <a16:creationId xmlns:a16="http://schemas.microsoft.com/office/drawing/2014/main" id="{FCB49015-37AF-4C8E-AF8A-0D5CDF397E19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5" name="网chenying0907出品 51">
              <a:extLst>
                <a:ext uri="{FF2B5EF4-FFF2-40B4-BE49-F238E27FC236}">
                  <a16:creationId xmlns:a16="http://schemas.microsoft.com/office/drawing/2014/main" id="{862777E0-F4A5-4019-AB56-FB3803749A7C}"/>
                </a:ext>
              </a:extLst>
            </p:cNvPr>
            <p:cNvGrpSpPr/>
            <p:nvPr/>
          </p:nvGrpSpPr>
          <p:grpSpPr>
            <a:xfrm>
              <a:off x="9624571" y="2304235"/>
              <a:ext cx="557469" cy="540765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网chenying0907出品 72">
                <a:extLst>
                  <a:ext uri="{FF2B5EF4-FFF2-40B4-BE49-F238E27FC236}">
                    <a16:creationId xmlns:a16="http://schemas.microsoft.com/office/drawing/2014/main" id="{992920EA-8059-4F6E-AD42-4FEA180732F7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5" name="网chenying0907出品 73">
                <a:extLst>
                  <a:ext uri="{FF2B5EF4-FFF2-40B4-BE49-F238E27FC236}">
                    <a16:creationId xmlns:a16="http://schemas.microsoft.com/office/drawing/2014/main" id="{F2FBE380-0E59-4A8D-BDDB-6915BE9C617E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6" name="网chenying0907出品 74">
                <a:extLst>
                  <a:ext uri="{FF2B5EF4-FFF2-40B4-BE49-F238E27FC236}">
                    <a16:creationId xmlns:a16="http://schemas.microsoft.com/office/drawing/2014/main" id="{A658710C-CEFB-46AC-9A46-4458DC627F57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7" name="网chenying0907出品 75">
                <a:extLst>
                  <a:ext uri="{FF2B5EF4-FFF2-40B4-BE49-F238E27FC236}">
                    <a16:creationId xmlns:a16="http://schemas.microsoft.com/office/drawing/2014/main" id="{7ED337FC-B73D-4067-9182-DF43B4D8CCF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6" name="网chenying0907出品 52">
              <a:extLst>
                <a:ext uri="{FF2B5EF4-FFF2-40B4-BE49-F238E27FC236}">
                  <a16:creationId xmlns:a16="http://schemas.microsoft.com/office/drawing/2014/main" id="{6549ADED-AB78-442F-8C67-13F46F17BBC4}"/>
                </a:ext>
              </a:extLst>
            </p:cNvPr>
            <p:cNvGrpSpPr/>
            <p:nvPr/>
          </p:nvGrpSpPr>
          <p:grpSpPr>
            <a:xfrm>
              <a:off x="8104652" y="2751261"/>
              <a:ext cx="780562" cy="757172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网chenying0907出品 68">
                <a:extLst>
                  <a:ext uri="{FF2B5EF4-FFF2-40B4-BE49-F238E27FC236}">
                    <a16:creationId xmlns:a16="http://schemas.microsoft.com/office/drawing/2014/main" id="{539E20B1-8CA8-4AE3-BED4-F0DB58B55CD4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1" name="网chenying0907出品 69">
                <a:extLst>
                  <a:ext uri="{FF2B5EF4-FFF2-40B4-BE49-F238E27FC236}">
                    <a16:creationId xmlns:a16="http://schemas.microsoft.com/office/drawing/2014/main" id="{DAD340C2-3EB9-42E7-B4F3-C613C505CA8F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2" name="网chenying0907出品 70">
                <a:extLst>
                  <a:ext uri="{FF2B5EF4-FFF2-40B4-BE49-F238E27FC236}">
                    <a16:creationId xmlns:a16="http://schemas.microsoft.com/office/drawing/2014/main" id="{699A9231-A59E-4B67-82A1-1F1051DDB7A0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3" name="网chenying0907出品 71">
                <a:extLst>
                  <a:ext uri="{FF2B5EF4-FFF2-40B4-BE49-F238E27FC236}">
                    <a16:creationId xmlns:a16="http://schemas.microsoft.com/office/drawing/2014/main" id="{74614855-DCE2-4C61-BB5B-FCB43186A18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7" name="网chenying0907出品 53">
              <a:extLst>
                <a:ext uri="{FF2B5EF4-FFF2-40B4-BE49-F238E27FC236}">
                  <a16:creationId xmlns:a16="http://schemas.microsoft.com/office/drawing/2014/main" id="{F1E73A00-0395-4714-8FBD-B4E5CC72A530}"/>
                </a:ext>
              </a:extLst>
            </p:cNvPr>
            <p:cNvGrpSpPr/>
            <p:nvPr/>
          </p:nvGrpSpPr>
          <p:grpSpPr>
            <a:xfrm>
              <a:off x="7265234" y="3318006"/>
              <a:ext cx="1556939" cy="1510286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网chenying0907出品 64">
                <a:extLst>
                  <a:ext uri="{FF2B5EF4-FFF2-40B4-BE49-F238E27FC236}">
                    <a16:creationId xmlns:a16="http://schemas.microsoft.com/office/drawing/2014/main" id="{CC4AC875-C84B-4337-8D19-87552C4D21AA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7" name="网chenying0907出品 65">
                <a:extLst>
                  <a:ext uri="{FF2B5EF4-FFF2-40B4-BE49-F238E27FC236}">
                    <a16:creationId xmlns:a16="http://schemas.microsoft.com/office/drawing/2014/main" id="{0DE0A59E-5F40-4F69-B18E-68989A236780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8" name="网chenying0907出品 66">
                <a:extLst>
                  <a:ext uri="{FF2B5EF4-FFF2-40B4-BE49-F238E27FC236}">
                    <a16:creationId xmlns:a16="http://schemas.microsoft.com/office/drawing/2014/main" id="{F19376D3-3DE0-4870-858B-C0042FB73DEA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9" name="网chenying0907出品 67">
                <a:extLst>
                  <a:ext uri="{FF2B5EF4-FFF2-40B4-BE49-F238E27FC236}">
                    <a16:creationId xmlns:a16="http://schemas.microsoft.com/office/drawing/2014/main" id="{5629E766-A84A-47A2-988C-59A28A96DF7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8" name="网chenying0907出品 54">
              <a:extLst>
                <a:ext uri="{FF2B5EF4-FFF2-40B4-BE49-F238E27FC236}">
                  <a16:creationId xmlns:a16="http://schemas.microsoft.com/office/drawing/2014/main" id="{7D443B15-C17E-4D5E-A631-386A544D46C6}"/>
                </a:ext>
              </a:extLst>
            </p:cNvPr>
            <p:cNvGrpSpPr/>
            <p:nvPr/>
          </p:nvGrpSpPr>
          <p:grpSpPr>
            <a:xfrm>
              <a:off x="8744010" y="2920741"/>
              <a:ext cx="1856351" cy="1800725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网chenying0907出品 60">
                <a:extLst>
                  <a:ext uri="{FF2B5EF4-FFF2-40B4-BE49-F238E27FC236}">
                    <a16:creationId xmlns:a16="http://schemas.microsoft.com/office/drawing/2014/main" id="{AE0AD5E5-51CF-4FC9-ABF3-274346CA1A8C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3" name="网chenying0907出品 61">
                <a:extLst>
                  <a:ext uri="{FF2B5EF4-FFF2-40B4-BE49-F238E27FC236}">
                    <a16:creationId xmlns:a16="http://schemas.microsoft.com/office/drawing/2014/main" id="{EC6FBF1D-33E3-479C-8B8B-CC0BB0FF3CCB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4" name="网chenying0907出品 62">
                <a:extLst>
                  <a:ext uri="{FF2B5EF4-FFF2-40B4-BE49-F238E27FC236}">
                    <a16:creationId xmlns:a16="http://schemas.microsoft.com/office/drawing/2014/main" id="{65429191-225B-4EFD-9F95-04817F1EAEAE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5" name="网chenying0907出品 63">
                <a:extLst>
                  <a:ext uri="{FF2B5EF4-FFF2-40B4-BE49-F238E27FC236}">
                    <a16:creationId xmlns:a16="http://schemas.microsoft.com/office/drawing/2014/main" id="{26907AED-6346-420B-9479-A5EFB37322B7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39" name="网chenying0907出品 55">
              <a:extLst>
                <a:ext uri="{FF2B5EF4-FFF2-40B4-BE49-F238E27FC236}">
                  <a16:creationId xmlns:a16="http://schemas.microsoft.com/office/drawing/2014/main" id="{2C0B4536-824A-47EF-A2A5-F07A6A3E9A12}"/>
                </a:ext>
              </a:extLst>
            </p:cNvPr>
            <p:cNvGrpSpPr/>
            <p:nvPr/>
          </p:nvGrpSpPr>
          <p:grpSpPr>
            <a:xfrm>
              <a:off x="7487330" y="1748880"/>
              <a:ext cx="1112749" cy="1079405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网chenying0907出品 56">
                <a:extLst>
                  <a:ext uri="{FF2B5EF4-FFF2-40B4-BE49-F238E27FC236}">
                    <a16:creationId xmlns:a16="http://schemas.microsoft.com/office/drawing/2014/main" id="{1BFB5C99-0D3C-4302-A08D-6827C743F640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9" name="网chenying0907出品 57">
                <a:extLst>
                  <a:ext uri="{FF2B5EF4-FFF2-40B4-BE49-F238E27FC236}">
                    <a16:creationId xmlns:a16="http://schemas.microsoft.com/office/drawing/2014/main" id="{EF535EDA-54DA-4859-9BBE-34FF135F0297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0" name="网chenying0907出品 58">
                <a:extLst>
                  <a:ext uri="{FF2B5EF4-FFF2-40B4-BE49-F238E27FC236}">
                    <a16:creationId xmlns:a16="http://schemas.microsoft.com/office/drawing/2014/main" id="{39E96801-D925-429E-94F3-668CA7DB916E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1" name="网chenying0907出品 59">
                <a:extLst>
                  <a:ext uri="{FF2B5EF4-FFF2-40B4-BE49-F238E27FC236}">
                    <a16:creationId xmlns:a16="http://schemas.microsoft.com/office/drawing/2014/main" id="{7E7A244C-24F0-40FA-B0D7-088DD2F15B56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144864" y="2662942"/>
              <a:ext cx="1462428" cy="93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00" b="1" dirty="0" err="1"/>
                <a:t>Агроекологія</a:t>
              </a:r>
              <a:r>
                <a:rPr lang="ru-RU" sz="1400" b="1" dirty="0" smtClean="0"/>
                <a:t>,</a:t>
              </a:r>
              <a:r>
                <a:rPr lang="en-US" sz="1400" b="1" dirty="0" smtClean="0"/>
                <a:t> </a:t>
              </a:r>
              <a:r>
                <a:rPr lang="ru-RU" sz="1400" b="1" dirty="0" err="1" smtClean="0"/>
                <a:t>гідроекологія</a:t>
              </a:r>
              <a:r>
                <a:rPr lang="ru-RU" sz="1400" b="1" dirty="0"/>
                <a:t>, </a:t>
              </a:r>
              <a:r>
                <a:rPr lang="ru-RU" sz="1400" b="1" dirty="0" err="1"/>
                <a:t>загальна</a:t>
              </a:r>
              <a:r>
                <a:rPr lang="ru-RU" sz="1400" b="1" dirty="0"/>
                <a:t> </a:t>
              </a:r>
              <a:r>
                <a:rPr lang="ru-RU" sz="1400" b="1" dirty="0" err="1"/>
                <a:t>екологія</a:t>
              </a:r>
              <a:r>
                <a:rPr lang="ru-RU" sz="1400" b="1" dirty="0"/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76253" y="1793302"/>
              <a:ext cx="14564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Англійська</a:t>
              </a:r>
              <a:r>
                <a:rPr lang="ru-RU" sz="1400" b="1" dirty="0"/>
                <a:t> </a:t>
              </a:r>
              <a:r>
                <a:rPr lang="ru-RU" sz="1400" b="1" dirty="0" err="1"/>
                <a:t>мова</a:t>
              </a:r>
              <a:r>
                <a:rPr lang="ru-RU" sz="1400" b="1" dirty="0"/>
                <a:t>, </a:t>
              </a:r>
              <a:r>
                <a:rPr lang="ru-RU" sz="1400" b="1" dirty="0" err="1"/>
                <a:t>загальна</a:t>
              </a:r>
              <a:r>
                <a:rPr lang="ru-RU" sz="1400" b="1" dirty="0"/>
                <a:t> </a:t>
              </a:r>
              <a:r>
                <a:rPr lang="ru-RU" sz="1400" b="1" dirty="0" err="1"/>
                <a:t>екологія</a:t>
              </a:r>
              <a:r>
                <a:rPr lang="ru-RU" sz="1400" b="1" dirty="0"/>
                <a:t>, </a:t>
              </a:r>
              <a:r>
                <a:rPr lang="ru-RU" sz="1400" b="1" dirty="0" err="1"/>
                <a:t>агроекологія</a:t>
              </a:r>
              <a:r>
                <a:rPr lang="ru-RU" sz="1400" b="1" dirty="0"/>
                <a:t>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090180" y="3307620"/>
              <a:ext cx="12262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00" b="1" dirty="0" err="1">
                  <a:solidFill>
                    <a:srgbClr val="002060"/>
                  </a:solidFill>
                </a:rPr>
                <a:t>Екологічна</a:t>
              </a:r>
              <a:r>
                <a:rPr lang="ru-RU" sz="1400" b="1" dirty="0">
                  <a:solidFill>
                    <a:srgbClr val="002060"/>
                  </a:solidFill>
                </a:rPr>
                <a:t> </a:t>
              </a:r>
              <a:r>
                <a:rPr lang="ru-RU" sz="1400" b="1" dirty="0" err="1">
                  <a:solidFill>
                    <a:srgbClr val="002060"/>
                  </a:solidFill>
                </a:rPr>
                <a:t>безпека</a:t>
              </a:r>
              <a:r>
                <a:rPr lang="ru-RU" sz="1400" b="1" dirty="0">
                  <a:solidFill>
                    <a:srgbClr val="002060"/>
                  </a:solidFill>
                </a:rPr>
                <a:t>, </a:t>
              </a:r>
              <a:r>
                <a:rPr lang="ru-RU" sz="1400" b="1" dirty="0" err="1">
                  <a:solidFill>
                    <a:srgbClr val="002060"/>
                  </a:solidFill>
                </a:rPr>
                <a:t>Екологічний</a:t>
              </a:r>
              <a:r>
                <a:rPr lang="ru-RU" sz="1400" b="1" dirty="0">
                  <a:solidFill>
                    <a:srgbClr val="002060"/>
                  </a:solidFill>
                </a:rPr>
                <a:t> аудит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75314" y="3571720"/>
              <a:ext cx="14616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Організаційне</a:t>
              </a:r>
              <a:r>
                <a:rPr lang="ru-RU" sz="1400" b="1" dirty="0"/>
                <a:t> </a:t>
              </a:r>
              <a:r>
                <a:rPr lang="ru-RU" sz="1400" b="1" dirty="0" err="1"/>
                <a:t>виробництво</a:t>
              </a:r>
              <a:r>
                <a:rPr lang="ru-RU" sz="1400" b="1" dirty="0"/>
                <a:t>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85055" y="2920741"/>
              <a:ext cx="1090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Екологічна</a:t>
              </a:r>
              <a:r>
                <a:rPr lang="ru-RU" sz="1400" b="1" dirty="0"/>
                <a:t> </a:t>
              </a:r>
              <a:r>
                <a:rPr lang="ru-RU" sz="1400" b="1" dirty="0" err="1"/>
                <a:t>безпека</a:t>
              </a:r>
              <a:r>
                <a:rPr lang="ru-RU" sz="1400" b="1" dirty="0"/>
                <a:t>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544417" y="3774027"/>
              <a:ext cx="1199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Екологічний</a:t>
              </a:r>
              <a:r>
                <a:rPr lang="ru-RU" sz="1400" b="1" dirty="0"/>
                <a:t> аудит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11592" y="1711358"/>
              <a:ext cx="1366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Не знаю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583864" y="1280079"/>
              <a:ext cx="799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Все добре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06895" y="3559494"/>
              <a:ext cx="1237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Екологічний</a:t>
              </a:r>
              <a:r>
                <a:rPr lang="ru-RU" sz="1400" b="1" dirty="0"/>
                <a:t> аудит 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55682" y="3729579"/>
              <a:ext cx="880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Не знаю 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220184" y="2849459"/>
              <a:ext cx="719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Не знаю 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195040" y="4164316"/>
              <a:ext cx="1005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Заг</a:t>
              </a:r>
              <a:r>
                <a:rPr lang="ru-RU" sz="1400" b="1" dirty="0"/>
                <a:t>. </a:t>
              </a:r>
              <a:r>
                <a:rPr lang="ru-RU" sz="1400" b="1" dirty="0" err="1"/>
                <a:t>Екологія</a:t>
              </a:r>
              <a:r>
                <a:rPr lang="ru-RU" sz="1400" b="1" dirty="0"/>
                <a:t> 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27036" y="1974334"/>
              <a:ext cx="1442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Екологічний</a:t>
              </a:r>
              <a:r>
                <a:rPr lang="ru-RU" sz="1400" b="1" dirty="0"/>
                <a:t> туризм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442485" y="2367987"/>
              <a:ext cx="152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Техноекологія</a:t>
              </a:r>
              <a:r>
                <a:rPr lang="ru-RU" dirty="0"/>
                <a:t>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94067" y="2669992"/>
              <a:ext cx="1285104" cy="30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Английский </a:t>
              </a:r>
            </a:p>
          </p:txBody>
        </p:sp>
        <p:grpSp>
          <p:nvGrpSpPr>
            <p:cNvPr id="55" name="网chenying0907出品 51">
              <a:extLst>
                <a:ext uri="{FF2B5EF4-FFF2-40B4-BE49-F238E27FC236}">
                  <a16:creationId xmlns:a16="http://schemas.microsoft.com/office/drawing/2014/main" id="{862777E0-F4A5-4019-AB56-FB3803749A7C}"/>
                </a:ext>
              </a:extLst>
            </p:cNvPr>
            <p:cNvGrpSpPr/>
            <p:nvPr/>
          </p:nvGrpSpPr>
          <p:grpSpPr>
            <a:xfrm>
              <a:off x="4647021" y="4312676"/>
              <a:ext cx="557469" cy="540765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网chenying0907出品 72">
                <a:extLst>
                  <a:ext uri="{FF2B5EF4-FFF2-40B4-BE49-F238E27FC236}">
                    <a16:creationId xmlns:a16="http://schemas.microsoft.com/office/drawing/2014/main" id="{992920EA-8059-4F6E-AD42-4FEA180732F7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5" name="网chenying0907出品 73">
                <a:extLst>
                  <a:ext uri="{FF2B5EF4-FFF2-40B4-BE49-F238E27FC236}">
                    <a16:creationId xmlns:a16="http://schemas.microsoft.com/office/drawing/2014/main" id="{F2FBE380-0E59-4A8D-BDDB-6915BE9C617E}"/>
                  </a:ext>
                </a:extLst>
              </p:cNvPr>
              <p:cNvSpPr/>
              <p:nvPr/>
            </p:nvSpPr>
            <p:spPr>
              <a:xfrm>
                <a:off x="5270130" y="3191026"/>
                <a:ext cx="1412052" cy="141205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6" name="网chenying0907出品 74">
                <a:extLst>
                  <a:ext uri="{FF2B5EF4-FFF2-40B4-BE49-F238E27FC236}">
                    <a16:creationId xmlns:a16="http://schemas.microsoft.com/office/drawing/2014/main" id="{A658710C-CEFB-46AC-9A46-4458DC627F57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7" name="网chenying0907出品 75">
                <a:extLst>
                  <a:ext uri="{FF2B5EF4-FFF2-40B4-BE49-F238E27FC236}">
                    <a16:creationId xmlns:a16="http://schemas.microsoft.com/office/drawing/2014/main" id="{7ED337FC-B73D-4067-9182-DF43B4D8CCF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56" name="网chenying0907出品 51">
              <a:extLst>
                <a:ext uri="{FF2B5EF4-FFF2-40B4-BE49-F238E27FC236}">
                  <a16:creationId xmlns:a16="http://schemas.microsoft.com/office/drawing/2014/main" id="{862777E0-F4A5-4019-AB56-FB3803749A7C}"/>
                </a:ext>
              </a:extLst>
            </p:cNvPr>
            <p:cNvGrpSpPr/>
            <p:nvPr/>
          </p:nvGrpSpPr>
          <p:grpSpPr>
            <a:xfrm>
              <a:off x="2776601" y="1962999"/>
              <a:ext cx="939443" cy="783220"/>
              <a:chOff x="5076056" y="2996952"/>
              <a:chExt cx="1800200" cy="1800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网chenying0907出品 72">
                <a:extLst>
                  <a:ext uri="{FF2B5EF4-FFF2-40B4-BE49-F238E27FC236}">
                    <a16:creationId xmlns:a16="http://schemas.microsoft.com/office/drawing/2014/main" id="{992920EA-8059-4F6E-AD42-4FEA180732F7}"/>
                  </a:ext>
                </a:extLst>
              </p:cNvPr>
              <p:cNvSpPr/>
              <p:nvPr/>
            </p:nvSpPr>
            <p:spPr>
              <a:xfrm>
                <a:off x="5076056" y="2996952"/>
                <a:ext cx="1800200" cy="18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1" name="网chenying0907出品 73">
                <a:extLst>
                  <a:ext uri="{FF2B5EF4-FFF2-40B4-BE49-F238E27FC236}">
                    <a16:creationId xmlns:a16="http://schemas.microsoft.com/office/drawing/2014/main" id="{F2FBE380-0E59-4A8D-BDDB-6915BE9C617E}"/>
                  </a:ext>
                </a:extLst>
              </p:cNvPr>
              <p:cNvSpPr/>
              <p:nvPr/>
            </p:nvSpPr>
            <p:spPr>
              <a:xfrm>
                <a:off x="5270130" y="3191025"/>
                <a:ext cx="1412052" cy="141205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2" name="网chenying0907出品 74">
                <a:extLst>
                  <a:ext uri="{FF2B5EF4-FFF2-40B4-BE49-F238E27FC236}">
                    <a16:creationId xmlns:a16="http://schemas.microsoft.com/office/drawing/2014/main" id="{A658710C-CEFB-46AC-9A46-4458DC627F57}"/>
                  </a:ext>
                </a:extLst>
              </p:cNvPr>
              <p:cNvSpPr/>
              <p:nvPr/>
            </p:nvSpPr>
            <p:spPr>
              <a:xfrm>
                <a:off x="5499115" y="3420011"/>
                <a:ext cx="954083" cy="9540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3" name="网chenying0907出品 75">
                <a:extLst>
                  <a:ext uri="{FF2B5EF4-FFF2-40B4-BE49-F238E27FC236}">
                    <a16:creationId xmlns:a16="http://schemas.microsoft.com/office/drawing/2014/main" id="{7ED337FC-B73D-4067-9182-DF43B4D8CCFA}"/>
                  </a:ext>
                </a:extLst>
              </p:cNvPr>
              <p:cNvSpPr/>
              <p:nvPr/>
            </p:nvSpPr>
            <p:spPr>
              <a:xfrm>
                <a:off x="5690650" y="3611546"/>
                <a:ext cx="571013" cy="571013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684670" y="2313008"/>
              <a:ext cx="697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Не знаю 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48066" y="3093829"/>
              <a:ext cx="1095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Філософія</a:t>
              </a:r>
              <a:r>
                <a:rPr lang="ru-RU" sz="1400" b="1" dirty="0">
                  <a:solidFill>
                    <a:schemeClr val="bg2"/>
                  </a:solidFill>
                </a:rPr>
                <a:t>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52545" y="2208644"/>
              <a:ext cx="1222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Гідрологія</a:t>
              </a:r>
              <a:r>
                <a:rPr lang="ru-RU" sz="14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3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112"/>
          <p:cNvGrpSpPr/>
          <p:nvPr/>
        </p:nvGrpSpPr>
        <p:grpSpPr>
          <a:xfrm flipH="1">
            <a:off x="2617867" y="2961310"/>
            <a:ext cx="1003320" cy="365069"/>
            <a:chOff x="5523779" y="1246789"/>
            <a:chExt cx="812800" cy="2201863"/>
          </a:xfrm>
        </p:grpSpPr>
        <p:sp>
          <p:nvSpPr>
            <p:cNvPr id="603" name="Google Shape;603;p112"/>
            <p:cNvSpPr/>
            <p:nvPr/>
          </p:nvSpPr>
          <p:spPr>
            <a:xfrm>
              <a:off x="5907954" y="1519839"/>
              <a:ext cx="428625" cy="1928813"/>
            </a:xfrm>
            <a:custGeom>
              <a:avLst/>
              <a:gdLst/>
              <a:ahLst/>
              <a:cxnLst/>
              <a:rect l="l" t="t" r="r" b="b"/>
              <a:pathLst>
                <a:path w="270" h="1215" extrusionOk="0">
                  <a:moveTo>
                    <a:pt x="0" y="152"/>
                  </a:moveTo>
                  <a:lnTo>
                    <a:pt x="270" y="0"/>
                  </a:lnTo>
                  <a:lnTo>
                    <a:pt x="270" y="1061"/>
                  </a:lnTo>
                  <a:lnTo>
                    <a:pt x="0" y="1215"/>
                  </a:lnTo>
                  <a:lnTo>
                    <a:pt x="0" y="1215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04" name="Google Shape;604;p112"/>
            <p:cNvSpPr/>
            <p:nvPr/>
          </p:nvSpPr>
          <p:spPr>
            <a:xfrm>
              <a:off x="5523779" y="1246789"/>
              <a:ext cx="812800" cy="514350"/>
            </a:xfrm>
            <a:custGeom>
              <a:avLst/>
              <a:gdLst/>
              <a:ahLst/>
              <a:cxnLst/>
              <a:rect l="l" t="t" r="r" b="b"/>
              <a:pathLst>
                <a:path w="512" h="324" extrusionOk="0">
                  <a:moveTo>
                    <a:pt x="242" y="324"/>
                  </a:moveTo>
                  <a:lnTo>
                    <a:pt x="0" y="151"/>
                  </a:lnTo>
                  <a:lnTo>
                    <a:pt x="271" y="0"/>
                  </a:lnTo>
                  <a:lnTo>
                    <a:pt x="512" y="172"/>
                  </a:lnTo>
                  <a:lnTo>
                    <a:pt x="242" y="324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highlight>
                  <a:srgbClr val="D5A6BD"/>
                </a:highlight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05" name="Google Shape;605;p112"/>
            <p:cNvSpPr/>
            <p:nvPr/>
          </p:nvSpPr>
          <p:spPr>
            <a:xfrm>
              <a:off x="5523779" y="1486502"/>
              <a:ext cx="384175" cy="1962150"/>
            </a:xfrm>
            <a:custGeom>
              <a:avLst/>
              <a:gdLst/>
              <a:ahLst/>
              <a:cxnLst/>
              <a:rect l="l" t="t" r="r" b="b"/>
              <a:pathLst>
                <a:path w="242" h="1236" extrusionOk="0">
                  <a:moveTo>
                    <a:pt x="0" y="1062"/>
                  </a:moveTo>
                  <a:lnTo>
                    <a:pt x="0" y="0"/>
                  </a:lnTo>
                  <a:lnTo>
                    <a:pt x="242" y="173"/>
                  </a:lnTo>
                  <a:lnTo>
                    <a:pt x="242" y="1236"/>
                  </a:lnTo>
                  <a:lnTo>
                    <a:pt x="0" y="1062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606" name="Google Shape;606;p112"/>
          <p:cNvGrpSpPr/>
          <p:nvPr/>
        </p:nvGrpSpPr>
        <p:grpSpPr>
          <a:xfrm flipH="1">
            <a:off x="3823297" y="3266110"/>
            <a:ext cx="1001361" cy="773718"/>
            <a:chOff x="6244792" y="1782253"/>
            <a:chExt cx="811213" cy="1862138"/>
          </a:xfrm>
        </p:grpSpPr>
        <p:sp>
          <p:nvSpPr>
            <p:cNvPr id="607" name="Google Shape;607;p112"/>
            <p:cNvSpPr/>
            <p:nvPr/>
          </p:nvSpPr>
          <p:spPr>
            <a:xfrm>
              <a:off x="6244792" y="1782253"/>
              <a:ext cx="811213" cy="517525"/>
            </a:xfrm>
            <a:custGeom>
              <a:avLst/>
              <a:gdLst/>
              <a:ahLst/>
              <a:cxnLst/>
              <a:rect l="l" t="t" r="r" b="b"/>
              <a:pathLst>
                <a:path w="511" h="326" extrusionOk="0">
                  <a:moveTo>
                    <a:pt x="270" y="0"/>
                  </a:moveTo>
                  <a:lnTo>
                    <a:pt x="511" y="172"/>
                  </a:lnTo>
                  <a:lnTo>
                    <a:pt x="241" y="326"/>
                  </a:lnTo>
                  <a:lnTo>
                    <a:pt x="0" y="151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7A379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08" name="Google Shape;608;p112"/>
            <p:cNvSpPr/>
            <p:nvPr/>
          </p:nvSpPr>
          <p:spPr>
            <a:xfrm>
              <a:off x="6627379" y="2055303"/>
              <a:ext cx="428625" cy="1589088"/>
            </a:xfrm>
            <a:custGeom>
              <a:avLst/>
              <a:gdLst/>
              <a:ahLst/>
              <a:cxnLst/>
              <a:rect l="l" t="t" r="r" b="b"/>
              <a:pathLst>
                <a:path w="270" h="1001" extrusionOk="0">
                  <a:moveTo>
                    <a:pt x="0" y="154"/>
                  </a:moveTo>
                  <a:lnTo>
                    <a:pt x="270" y="0"/>
                  </a:lnTo>
                  <a:lnTo>
                    <a:pt x="270" y="848"/>
                  </a:lnTo>
                  <a:lnTo>
                    <a:pt x="1" y="1001"/>
                  </a:lnTo>
                  <a:lnTo>
                    <a:pt x="0" y="1001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C3480B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09" name="Google Shape;609;p112"/>
            <p:cNvSpPr/>
            <p:nvPr/>
          </p:nvSpPr>
          <p:spPr>
            <a:xfrm>
              <a:off x="6244792" y="2021966"/>
              <a:ext cx="382588" cy="1622425"/>
            </a:xfrm>
            <a:custGeom>
              <a:avLst/>
              <a:gdLst/>
              <a:ahLst/>
              <a:cxnLst/>
              <a:rect l="l" t="t" r="r" b="b"/>
              <a:pathLst>
                <a:path w="241" h="1022" extrusionOk="0">
                  <a:moveTo>
                    <a:pt x="0" y="0"/>
                  </a:moveTo>
                  <a:lnTo>
                    <a:pt x="241" y="175"/>
                  </a:lnTo>
                  <a:lnTo>
                    <a:pt x="241" y="1022"/>
                  </a:lnTo>
                  <a:lnTo>
                    <a:pt x="0" y="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sp>
        <p:nvSpPr>
          <p:cNvPr id="610" name="Google Shape;610;p112"/>
          <p:cNvSpPr/>
          <p:nvPr/>
        </p:nvSpPr>
        <p:spPr>
          <a:xfrm>
            <a:off x="8415435" y="1830380"/>
            <a:ext cx="644100" cy="64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81" b="0" i="0" u="none" strike="noStrike" cap="none">
              <a:solidFill>
                <a:srgbClr val="F2F6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12"/>
          <p:cNvSpPr txBox="1"/>
          <p:nvPr/>
        </p:nvSpPr>
        <p:spPr>
          <a:xfrm>
            <a:off x="9275301" y="1938375"/>
            <a:ext cx="2600611" cy="42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82" b="1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не </a:t>
            </a:r>
            <a:r>
              <a:rPr lang="ru-RU" sz="2182" b="1" dirty="0" err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dirty="0"/>
          </a:p>
        </p:txBody>
      </p:sp>
      <p:sp>
        <p:nvSpPr>
          <p:cNvPr id="612" name="Google Shape;612;p112"/>
          <p:cNvSpPr/>
          <p:nvPr/>
        </p:nvSpPr>
        <p:spPr>
          <a:xfrm>
            <a:off x="8415415" y="3594456"/>
            <a:ext cx="644100" cy="64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40" b="0" i="0" u="none" strike="noStrike" cap="none">
              <a:solidFill>
                <a:srgbClr val="F2F6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12"/>
          <p:cNvSpPr txBox="1"/>
          <p:nvPr/>
        </p:nvSpPr>
        <p:spPr>
          <a:xfrm>
            <a:off x="9255507" y="2849427"/>
            <a:ext cx="2397900" cy="42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82" b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нейтральний</a:t>
            </a:r>
            <a:endParaRPr sz="2182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14" name="Google Shape;614;p112"/>
          <p:cNvSpPr/>
          <p:nvPr/>
        </p:nvSpPr>
        <p:spPr>
          <a:xfrm>
            <a:off x="8415423" y="4396308"/>
            <a:ext cx="644100" cy="644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40" b="0" i="0" u="none" strike="noStrike" cap="none">
              <a:solidFill>
                <a:srgbClr val="F2F6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12"/>
          <p:cNvSpPr txBox="1"/>
          <p:nvPr/>
        </p:nvSpPr>
        <p:spPr>
          <a:xfrm>
            <a:off x="9295103" y="3594440"/>
            <a:ext cx="2358300" cy="42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82" b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sz="2182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16" name="Google Shape;616;p112"/>
          <p:cNvSpPr txBox="1"/>
          <p:nvPr/>
        </p:nvSpPr>
        <p:spPr>
          <a:xfrm>
            <a:off x="2906923" y="2366478"/>
            <a:ext cx="817800" cy="4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82" b="1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5</a:t>
            </a:r>
            <a:r>
              <a:rPr lang="ru-RU" sz="2482" b="1" i="0" u="none" strike="noStrike" cap="none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82" b="1" i="0" u="none" strike="noStrike" cap="none" dirty="0" smtClean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sz="1700" dirty="0"/>
          </a:p>
        </p:txBody>
      </p:sp>
      <p:sp>
        <p:nvSpPr>
          <p:cNvPr id="617" name="Google Shape;617;p112"/>
          <p:cNvSpPr/>
          <p:nvPr/>
        </p:nvSpPr>
        <p:spPr>
          <a:xfrm>
            <a:off x="496712" y="5469306"/>
            <a:ext cx="3326583" cy="922030"/>
          </a:xfrm>
          <a:prstGeom prst="roundRect">
            <a:avLst>
              <a:gd name="adj" fmla="val 2124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5334" b="1" i="0" u="none" strike="noStrike" cap="none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24" b="1" i="0" u="none" strike="noStrike" cap="none" dirty="0" err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sz="2424" b="1" i="0" u="none" strike="noStrike" cap="none" dirty="0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18" name="Google Shape;618;p112"/>
          <p:cNvSpPr txBox="1"/>
          <p:nvPr/>
        </p:nvSpPr>
        <p:spPr>
          <a:xfrm>
            <a:off x="250851" y="275750"/>
            <a:ext cx="112644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2. </a:t>
            </a:r>
            <a:r>
              <a:rPr lang="ru-RU" sz="45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Наскільки</a:t>
            </a:r>
            <a:r>
              <a:rPr lang="ru-RU" sz="45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Ви </a:t>
            </a:r>
            <a:r>
              <a:rPr lang="ru-RU" sz="45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задоволені</a:t>
            </a:r>
            <a:r>
              <a:rPr lang="ru-RU" sz="45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навчанням</a:t>
            </a:r>
            <a:r>
              <a:rPr lang="ru-RU" sz="45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за </a:t>
            </a:r>
            <a:r>
              <a:rPr lang="ru-RU" sz="45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обраною</a:t>
            </a:r>
            <a:r>
              <a:rPr lang="ru-RU" sz="45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освітньою</a:t>
            </a:r>
            <a:r>
              <a:rPr lang="ru-RU" sz="45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програмою</a:t>
            </a:r>
            <a:r>
              <a:rPr lang="ru-RU" sz="4500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?</a:t>
            </a:r>
            <a:endParaRPr sz="4500" i="0" u="none" strike="noStrike" cap="none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19" name="Google Shape;619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20" name="Google Shape;620;p112"/>
          <p:cNvSpPr txBox="1"/>
          <p:nvPr/>
        </p:nvSpPr>
        <p:spPr>
          <a:xfrm>
            <a:off x="4013764" y="2826333"/>
            <a:ext cx="817800" cy="4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82" b="1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9</a:t>
            </a:r>
            <a:r>
              <a:rPr lang="ru-RU" sz="2482" b="1" i="0" u="none" strike="noStrike" cap="none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82" b="1" i="0" u="none" strike="noStrike" cap="none" dirty="0" smtClean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sz="1700" dirty="0"/>
          </a:p>
        </p:txBody>
      </p:sp>
      <p:sp>
        <p:nvSpPr>
          <p:cNvPr id="621" name="Google Shape;621;p112"/>
          <p:cNvSpPr txBox="1"/>
          <p:nvPr/>
        </p:nvSpPr>
        <p:spPr>
          <a:xfrm>
            <a:off x="7176951" y="2961302"/>
            <a:ext cx="928472" cy="4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82" b="1" dirty="0" smtClean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85</a:t>
            </a:r>
            <a:r>
              <a:rPr lang="en-US" sz="2482" b="1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82" b="1" i="0" u="none" strike="noStrike" cap="none" dirty="0" smtClean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sz="1700" dirty="0"/>
          </a:p>
        </p:txBody>
      </p:sp>
      <p:grpSp>
        <p:nvGrpSpPr>
          <p:cNvPr id="622" name="Google Shape;622;p112"/>
          <p:cNvGrpSpPr/>
          <p:nvPr/>
        </p:nvGrpSpPr>
        <p:grpSpPr>
          <a:xfrm flipH="1">
            <a:off x="1614567" y="2729978"/>
            <a:ext cx="1003320" cy="192883"/>
            <a:chOff x="5523779" y="1246789"/>
            <a:chExt cx="812800" cy="2201863"/>
          </a:xfrm>
        </p:grpSpPr>
        <p:sp>
          <p:nvSpPr>
            <p:cNvPr id="623" name="Google Shape;623;p112"/>
            <p:cNvSpPr/>
            <p:nvPr/>
          </p:nvSpPr>
          <p:spPr>
            <a:xfrm>
              <a:off x="5907954" y="1519839"/>
              <a:ext cx="428625" cy="1928813"/>
            </a:xfrm>
            <a:custGeom>
              <a:avLst/>
              <a:gdLst/>
              <a:ahLst/>
              <a:cxnLst/>
              <a:rect l="l" t="t" r="r" b="b"/>
              <a:pathLst>
                <a:path w="270" h="1215" extrusionOk="0">
                  <a:moveTo>
                    <a:pt x="0" y="152"/>
                  </a:moveTo>
                  <a:lnTo>
                    <a:pt x="270" y="0"/>
                  </a:lnTo>
                  <a:lnTo>
                    <a:pt x="270" y="1061"/>
                  </a:lnTo>
                  <a:lnTo>
                    <a:pt x="0" y="1215"/>
                  </a:lnTo>
                  <a:lnTo>
                    <a:pt x="0" y="1215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BE9A00"/>
            </a:solidFill>
            <a:ln>
              <a:noFill/>
            </a:ln>
            <a:effectLst>
              <a:outerShdw blurRad="76200" sy="23000" kx="-120009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24" name="Google Shape;624;p112"/>
            <p:cNvSpPr/>
            <p:nvPr/>
          </p:nvSpPr>
          <p:spPr>
            <a:xfrm>
              <a:off x="5523779" y="1246789"/>
              <a:ext cx="812800" cy="514350"/>
            </a:xfrm>
            <a:custGeom>
              <a:avLst/>
              <a:gdLst/>
              <a:ahLst/>
              <a:cxnLst/>
              <a:rect l="l" t="t" r="r" b="b"/>
              <a:pathLst>
                <a:path w="512" h="324" extrusionOk="0">
                  <a:moveTo>
                    <a:pt x="242" y="324"/>
                  </a:moveTo>
                  <a:lnTo>
                    <a:pt x="0" y="151"/>
                  </a:lnTo>
                  <a:lnTo>
                    <a:pt x="271" y="0"/>
                  </a:lnTo>
                  <a:lnTo>
                    <a:pt x="512" y="172"/>
                  </a:lnTo>
                  <a:lnTo>
                    <a:pt x="242" y="324"/>
                  </a:lnTo>
                  <a:close/>
                </a:path>
              </a:pathLst>
            </a:custGeom>
            <a:solidFill>
              <a:srgbClr val="FFE165"/>
            </a:solidFill>
            <a:ln>
              <a:noFill/>
            </a:ln>
            <a:effectLst>
              <a:outerShdw blurRad="76200" sy="23000" kx="-120009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25" name="Google Shape;625;p112"/>
            <p:cNvSpPr/>
            <p:nvPr/>
          </p:nvSpPr>
          <p:spPr>
            <a:xfrm>
              <a:off x="5523779" y="1486502"/>
              <a:ext cx="384175" cy="1962150"/>
            </a:xfrm>
            <a:custGeom>
              <a:avLst/>
              <a:gdLst/>
              <a:ahLst/>
              <a:cxnLst/>
              <a:rect l="l" t="t" r="r" b="b"/>
              <a:pathLst>
                <a:path w="242" h="1236" extrusionOk="0">
                  <a:moveTo>
                    <a:pt x="0" y="1062"/>
                  </a:moveTo>
                  <a:lnTo>
                    <a:pt x="0" y="0"/>
                  </a:lnTo>
                  <a:lnTo>
                    <a:pt x="242" y="173"/>
                  </a:lnTo>
                  <a:lnTo>
                    <a:pt x="242" y="1236"/>
                  </a:lnTo>
                  <a:lnTo>
                    <a:pt x="0" y="10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76200" sy="23000" kx="-120009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sp>
        <p:nvSpPr>
          <p:cNvPr id="626" name="Google Shape;626;p112"/>
          <p:cNvSpPr/>
          <p:nvPr/>
        </p:nvSpPr>
        <p:spPr>
          <a:xfrm>
            <a:off x="8415435" y="2741417"/>
            <a:ext cx="644100" cy="644100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81" b="0" i="0" u="none" strike="noStrike" cap="none">
              <a:solidFill>
                <a:srgbClr val="F2F6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112"/>
          <p:cNvSpPr txBox="1"/>
          <p:nvPr/>
        </p:nvSpPr>
        <p:spPr>
          <a:xfrm>
            <a:off x="9295100" y="4339477"/>
            <a:ext cx="2129256" cy="85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182" b="1" dirty="0" err="1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повністю</a:t>
            </a:r>
            <a:r>
              <a:rPr lang="ru-RU" sz="2182" b="1" dirty="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182" b="1" dirty="0" err="1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dirty="0"/>
          </a:p>
        </p:txBody>
      </p:sp>
      <p:sp>
        <p:nvSpPr>
          <p:cNvPr id="628" name="Google Shape;628;p112"/>
          <p:cNvSpPr txBox="1"/>
          <p:nvPr/>
        </p:nvSpPr>
        <p:spPr>
          <a:xfrm>
            <a:off x="1859975" y="2098477"/>
            <a:ext cx="757892" cy="5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82" b="1" dirty="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1 %</a:t>
            </a:r>
            <a:endParaRPr sz="1700" dirty="0"/>
          </a:p>
        </p:txBody>
      </p:sp>
      <p:grpSp>
        <p:nvGrpSpPr>
          <p:cNvPr id="629" name="Google Shape;629;p112"/>
          <p:cNvGrpSpPr/>
          <p:nvPr/>
        </p:nvGrpSpPr>
        <p:grpSpPr>
          <a:xfrm flipH="1">
            <a:off x="5853548" y="1105445"/>
            <a:ext cx="1001361" cy="4982100"/>
            <a:chOff x="6694151" y="2431926"/>
            <a:chExt cx="811213" cy="1547813"/>
          </a:xfrm>
        </p:grpSpPr>
        <p:sp>
          <p:nvSpPr>
            <p:cNvPr id="630" name="Google Shape;630;p112"/>
            <p:cNvSpPr/>
            <p:nvPr/>
          </p:nvSpPr>
          <p:spPr>
            <a:xfrm>
              <a:off x="6694151" y="2671639"/>
              <a:ext cx="382588" cy="1308100"/>
            </a:xfrm>
            <a:custGeom>
              <a:avLst/>
              <a:gdLst/>
              <a:ahLst/>
              <a:cxnLst/>
              <a:rect l="l" t="t" r="r" b="b"/>
              <a:pathLst>
                <a:path w="241" h="824" extrusionOk="0">
                  <a:moveTo>
                    <a:pt x="0" y="0"/>
                  </a:moveTo>
                  <a:lnTo>
                    <a:pt x="241" y="175"/>
                  </a:lnTo>
                  <a:lnTo>
                    <a:pt x="241" y="824"/>
                  </a:lnTo>
                  <a:lnTo>
                    <a:pt x="0" y="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278F"/>
            </a:solidFill>
            <a:ln>
              <a:noFill/>
            </a:ln>
            <a:effectLst>
              <a:outerShdw blurRad="76200" sy="23000" kx="-120009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31" name="Google Shape;631;p112"/>
            <p:cNvSpPr/>
            <p:nvPr/>
          </p:nvSpPr>
          <p:spPr>
            <a:xfrm>
              <a:off x="6694151" y="2431926"/>
              <a:ext cx="811213" cy="517525"/>
            </a:xfrm>
            <a:custGeom>
              <a:avLst/>
              <a:gdLst/>
              <a:ahLst/>
              <a:cxnLst/>
              <a:rect l="l" t="t" r="r" b="b"/>
              <a:pathLst>
                <a:path w="511" h="326" extrusionOk="0">
                  <a:moveTo>
                    <a:pt x="241" y="326"/>
                  </a:moveTo>
                  <a:lnTo>
                    <a:pt x="0" y="151"/>
                  </a:lnTo>
                  <a:lnTo>
                    <a:pt x="270" y="0"/>
                  </a:lnTo>
                  <a:lnTo>
                    <a:pt x="511" y="172"/>
                  </a:lnTo>
                  <a:lnTo>
                    <a:pt x="241" y="326"/>
                  </a:lnTo>
                  <a:close/>
                </a:path>
              </a:pathLst>
            </a:custGeom>
            <a:solidFill>
              <a:srgbClr val="D163D4"/>
            </a:solidFill>
            <a:ln>
              <a:noFill/>
            </a:ln>
            <a:effectLst>
              <a:outerShdw blurRad="76200" sy="23000" kx="-120009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632" name="Google Shape;632;p112"/>
            <p:cNvSpPr/>
            <p:nvPr/>
          </p:nvSpPr>
          <p:spPr>
            <a:xfrm>
              <a:off x="7076739" y="2704976"/>
              <a:ext cx="428625" cy="1274762"/>
            </a:xfrm>
            <a:custGeom>
              <a:avLst/>
              <a:gdLst/>
              <a:ahLst/>
              <a:cxnLst/>
              <a:rect l="l" t="t" r="r" b="b"/>
              <a:pathLst>
                <a:path w="270" h="803" extrusionOk="0">
                  <a:moveTo>
                    <a:pt x="0" y="154"/>
                  </a:moveTo>
                  <a:lnTo>
                    <a:pt x="270" y="0"/>
                  </a:lnTo>
                  <a:lnTo>
                    <a:pt x="270" y="650"/>
                  </a:lnTo>
                  <a:lnTo>
                    <a:pt x="0" y="803"/>
                  </a:lnTo>
                  <a:lnTo>
                    <a:pt x="0" y="803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681D6B"/>
            </a:solidFill>
            <a:ln>
              <a:noFill/>
            </a:ln>
            <a:effectLst>
              <a:outerShdw blurRad="76200" sy="23000" kx="-120009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30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30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6" name="Google Shape;61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800" y="1737450"/>
            <a:ext cx="7920874" cy="47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18;p116"/>
          <p:cNvSpPr txBox="1"/>
          <p:nvPr/>
        </p:nvSpPr>
        <p:spPr>
          <a:xfrm>
            <a:off x="343966" y="5467669"/>
            <a:ext cx="3322954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666666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666666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666666"/>
              </a:solidFill>
            </a:endParaRPr>
          </a:p>
        </p:txBody>
      </p:sp>
      <p:sp>
        <p:nvSpPr>
          <p:cNvPr id="23" name="Google Shape;619;p116"/>
          <p:cNvSpPr txBox="1"/>
          <p:nvPr/>
        </p:nvSpPr>
        <p:spPr>
          <a:xfrm>
            <a:off x="566000" y="188675"/>
            <a:ext cx="11395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Bebas Neue"/>
                <a:ea typeface="Bebas Neue"/>
                <a:cs typeface="Bebas Neue"/>
                <a:sym typeface="Bebas Neue"/>
              </a:rPr>
              <a:t>29. Чи достатній обсяг практичної підготовки у структурі Вашої освітньої програми?</a:t>
            </a:r>
            <a:endParaRPr sz="4000"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2" y="2148289"/>
            <a:ext cx="3204862" cy="283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9393" y="2148289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94%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39626" y="4024096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44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31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31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19" name="Google Shape;624;p117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20" name="Google Shape;625;p117"/>
          <p:cNvSpPr txBox="1"/>
          <p:nvPr/>
        </p:nvSpPr>
        <p:spPr>
          <a:xfrm>
            <a:off x="307975" y="5434499"/>
            <a:ext cx="3356005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666666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666666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666666"/>
              </a:solidFill>
            </a:endParaRPr>
          </a:p>
        </p:txBody>
      </p:sp>
      <p:sp>
        <p:nvSpPr>
          <p:cNvPr id="21" name="Google Shape;626;p117"/>
          <p:cNvSpPr txBox="1"/>
          <p:nvPr/>
        </p:nvSpPr>
        <p:spPr>
          <a:xfrm>
            <a:off x="566000" y="188675"/>
            <a:ext cx="11395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Bebas Neue"/>
                <a:ea typeface="Bebas Neue"/>
                <a:cs typeface="Bebas Neue"/>
                <a:sym typeface="Bebas Neue"/>
              </a:rPr>
              <a:t>30. На лекційних заняттях викладачами практикуються проблемні питання, дискусії, відповіді на запитання студентів?</a:t>
            </a:r>
            <a:endParaRPr sz="4000"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4" name="Google Shape;62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5977" y="2107375"/>
            <a:ext cx="7847164" cy="433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1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32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32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6" name="Google Shape;632;p118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7" name="Google Shape;633;p118"/>
          <p:cNvSpPr txBox="1"/>
          <p:nvPr/>
        </p:nvSpPr>
        <p:spPr>
          <a:xfrm>
            <a:off x="565998" y="5409335"/>
            <a:ext cx="3201769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C00000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C00000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9" name="Google Shape;634;p118"/>
          <p:cNvSpPr txBox="1"/>
          <p:nvPr/>
        </p:nvSpPr>
        <p:spPr>
          <a:xfrm>
            <a:off x="349025" y="188675"/>
            <a:ext cx="113952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C00000"/>
                </a:solidFill>
                <a:latin typeface="Bebas Neue"/>
                <a:ea typeface="Bebas Neue"/>
                <a:cs typeface="Bebas Neue"/>
                <a:sym typeface="Bebas Neue"/>
              </a:rPr>
              <a:t>31.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На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практичних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семінарських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лабораторних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заняттях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викладачі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аналізують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сильні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слабкі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сторони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виступів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студентів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виконання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контрольних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робіт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індивідуальних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завдань</a:t>
            </a:r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600" dirty="0">
              <a:solidFill>
                <a:schemeClr val="accent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0" name="Google Shape;63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725" y="2660175"/>
            <a:ext cx="6788625" cy="40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496159" y="3044279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94%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382856" y="4797980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1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33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33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6" name="Google Shape;640;p119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7" name="Google Shape;641;p119"/>
          <p:cNvSpPr txBox="1"/>
          <p:nvPr/>
        </p:nvSpPr>
        <p:spPr>
          <a:xfrm>
            <a:off x="150925" y="4792925"/>
            <a:ext cx="3416364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 smtClean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 smtClean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FECE00"/>
              </a:solidFill>
            </a:endParaRPr>
          </a:p>
        </p:txBody>
      </p:sp>
      <p:sp>
        <p:nvSpPr>
          <p:cNvPr id="19" name="Google Shape;642;p119"/>
          <p:cNvSpPr txBox="1"/>
          <p:nvPr/>
        </p:nvSpPr>
        <p:spPr>
          <a:xfrm>
            <a:off x="150924" y="94325"/>
            <a:ext cx="11962053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32. 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Вам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своєчасно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надається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доступна,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аргументована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зрозуміла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інформація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щодо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цілей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змісту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програмних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результатів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навчання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, порядку та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критеріїв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їх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оцінювання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в межах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окремих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освітніх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компонентів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(</a:t>
            </a:r>
            <a:r>
              <a:rPr lang="ru-RU" sz="2800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дисциплін</a:t>
            </a:r>
            <a:r>
              <a:rPr lang="ru-RU" sz="2800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)?</a:t>
            </a:r>
            <a:endParaRPr sz="2800" dirty="0">
              <a:solidFill>
                <a:srgbClr val="FECE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0" name="Google Shape;643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78" y="1749778"/>
            <a:ext cx="10821223" cy="5013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8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34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34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7" name="Google Shape;649;p120"/>
          <p:cNvSpPr txBox="1"/>
          <p:nvPr/>
        </p:nvSpPr>
        <p:spPr>
          <a:xfrm>
            <a:off x="460375" y="5363237"/>
            <a:ext cx="3386794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FECE00"/>
              </a:solidFill>
            </a:endParaRPr>
          </a:p>
        </p:txBody>
      </p:sp>
      <p:sp>
        <p:nvSpPr>
          <p:cNvPr id="19" name="Google Shape;650;p120"/>
          <p:cNvSpPr txBox="1"/>
          <p:nvPr/>
        </p:nvSpPr>
        <p:spPr>
          <a:xfrm>
            <a:off x="150925" y="94325"/>
            <a:ext cx="118671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33. Вам своєчасно надається доступна, аргументована та зрозуміла інформація щодо форми контрольних заходів та критеріїв оцінювання на них?</a:t>
            </a:r>
            <a:endParaRPr sz="3600">
              <a:solidFill>
                <a:srgbClr val="FECE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0" name="Google Shape;65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689" y="1738651"/>
            <a:ext cx="10508861" cy="4605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4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35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35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21" name="Google Shape;656;p121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23" name="Google Shape;657;p121"/>
          <p:cNvSpPr txBox="1"/>
          <p:nvPr/>
        </p:nvSpPr>
        <p:spPr>
          <a:xfrm>
            <a:off x="283000" y="113200"/>
            <a:ext cx="116502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34. Правила </a:t>
            </a:r>
            <a:r>
              <a:rPr lang="ru-RU" sz="36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проведення</a:t>
            </a: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контрольних</a:t>
            </a: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заходів</a:t>
            </a: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забезпечують</a:t>
            </a: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об’єктивність</a:t>
            </a: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екзаменаторів</a:t>
            </a: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600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зокрема</a:t>
            </a:r>
            <a:r>
              <a:rPr lang="ru-RU" sz="3600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охоплюють</a:t>
            </a:r>
            <a:r>
              <a:rPr lang="ru-RU" sz="3600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процедури</a:t>
            </a:r>
            <a:r>
              <a:rPr lang="ru-RU" sz="3600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запобігання</a:t>
            </a:r>
            <a:r>
              <a:rPr lang="ru-RU" sz="3600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3600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врегулювання</a:t>
            </a:r>
            <a:r>
              <a:rPr lang="ru-RU" sz="3600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конфлікту</a:t>
            </a:r>
            <a:r>
              <a:rPr lang="ru-RU" sz="3600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інтересів</a:t>
            </a:r>
            <a:r>
              <a:rPr lang="ru-RU" sz="3600" dirty="0">
                <a:solidFill>
                  <a:srgbClr val="F1C232"/>
                </a:solidFill>
                <a:latin typeface="Bebas Neue"/>
                <a:ea typeface="Bebas Neue"/>
                <a:cs typeface="Bebas Neue"/>
                <a:sym typeface="Bebas Neue"/>
              </a:rPr>
              <a:t>,</a:t>
            </a:r>
            <a:r>
              <a:rPr lang="ru-RU" sz="36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визначають</a:t>
            </a:r>
            <a:r>
              <a:rPr lang="ru-RU" sz="3600" dirty="0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 порядок </a:t>
            </a:r>
            <a:r>
              <a:rPr lang="ru-RU" sz="3600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оскарження</a:t>
            </a:r>
            <a:r>
              <a:rPr lang="ru-RU" sz="3600" dirty="0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результатів</a:t>
            </a:r>
            <a:r>
              <a:rPr lang="ru-RU" sz="3600" dirty="0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контрольних</a:t>
            </a:r>
            <a:r>
              <a:rPr lang="ru-RU" sz="3600" dirty="0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заходів</a:t>
            </a:r>
            <a:r>
              <a:rPr lang="ru-RU" sz="3600" dirty="0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 і </a:t>
            </a:r>
            <a:r>
              <a:rPr lang="ru-RU" sz="3600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їх</a:t>
            </a:r>
            <a:r>
              <a:rPr lang="ru-RU" sz="3600" dirty="0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 повторного </a:t>
            </a:r>
            <a:r>
              <a:rPr lang="ru-RU" sz="3600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проходження</a:t>
            </a:r>
            <a:r>
              <a:rPr lang="ru-RU" sz="3600" dirty="0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600" dirty="0">
              <a:solidFill>
                <a:srgbClr val="E6913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4" name="Google Shape;65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975" y="3216750"/>
            <a:ext cx="5422525" cy="3499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659;p121"/>
          <p:cNvSpPr txBox="1"/>
          <p:nvPr/>
        </p:nvSpPr>
        <p:spPr>
          <a:xfrm>
            <a:off x="460375" y="5460849"/>
            <a:ext cx="3440159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7F7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7F7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7F7F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1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36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36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21" name="Google Shape;656;p121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23" name="Google Shape;657;p121"/>
          <p:cNvSpPr txBox="1"/>
          <p:nvPr/>
        </p:nvSpPr>
        <p:spPr>
          <a:xfrm>
            <a:off x="282999" y="113200"/>
            <a:ext cx="11769453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35. Строки,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форми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контрольних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заходів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та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критерії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оцінювання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розміщуються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на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офіційному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веб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сайті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навчального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Bebas Neue" charset="0"/>
                <a:cs typeface="Bebas Neue" charset="0"/>
              </a:rPr>
              <a:t> закладу? 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Bebas Neue" charset="0"/>
              <a:ea typeface="Bebas Neue"/>
              <a:cs typeface="Bebas Neue" charset="0"/>
              <a:sym typeface="Bebas Neue"/>
            </a:endParaRPr>
          </a:p>
        </p:txBody>
      </p:sp>
      <p:sp>
        <p:nvSpPr>
          <p:cNvPr id="25" name="Google Shape;659;p121"/>
          <p:cNvSpPr txBox="1"/>
          <p:nvPr/>
        </p:nvSpPr>
        <p:spPr>
          <a:xfrm>
            <a:off x="386774" y="5490150"/>
            <a:ext cx="3440159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247128" y="2209426"/>
            <a:ext cx="11228521" cy="3673734"/>
            <a:chOff x="0" y="1686214"/>
            <a:chExt cx="12208115" cy="3673734"/>
          </a:xfrm>
        </p:grpSpPr>
        <p:grpSp>
          <p:nvGrpSpPr>
            <p:cNvPr id="38" name="Group 18">
              <a:extLst>
                <a:ext uri="{FF2B5EF4-FFF2-40B4-BE49-F238E27FC236}">
                  <a16:creationId xmlns:a16="http://schemas.microsoft.com/office/drawing/2014/main" id="{3D451C9C-B272-4A82-B092-55167432DA88}"/>
                </a:ext>
              </a:extLst>
            </p:cNvPr>
            <p:cNvGrpSpPr/>
            <p:nvPr/>
          </p:nvGrpSpPr>
          <p:grpSpPr>
            <a:xfrm>
              <a:off x="4892606" y="1686214"/>
              <a:ext cx="2415449" cy="3673734"/>
              <a:chOff x="4892607" y="1356508"/>
              <a:chExt cx="2415448" cy="3673238"/>
            </a:xfrm>
          </p:grpSpPr>
          <p:grpSp>
            <p:nvGrpSpPr>
              <p:cNvPr id="46" name="网chenying0907出品 22">
                <a:extLst>
                  <a:ext uri="{FF2B5EF4-FFF2-40B4-BE49-F238E27FC236}">
                    <a16:creationId xmlns:a16="http://schemas.microsoft.com/office/drawing/2014/main" id="{1CE01D56-50A8-46FE-B051-F90ABE32452F}"/>
                  </a:ext>
                </a:extLst>
              </p:cNvPr>
              <p:cNvGrpSpPr/>
              <p:nvPr/>
            </p:nvGrpSpPr>
            <p:grpSpPr>
              <a:xfrm>
                <a:off x="4892607" y="1356508"/>
                <a:ext cx="2415448" cy="3673238"/>
                <a:chOff x="683568" y="1370619"/>
                <a:chExt cx="2589167" cy="3937417"/>
              </a:xfrm>
            </p:grpSpPr>
            <p:sp>
              <p:nvSpPr>
                <p:cNvPr id="49" name="五角星 4">
                  <a:extLst>
                    <a:ext uri="{FF2B5EF4-FFF2-40B4-BE49-F238E27FC236}">
                      <a16:creationId xmlns:a16="http://schemas.microsoft.com/office/drawing/2014/main" id="{E0483BBF-68CD-48FD-937A-1D995103000E}"/>
                    </a:ext>
                  </a:extLst>
                </p:cNvPr>
                <p:cNvSpPr/>
                <p:nvPr/>
              </p:nvSpPr>
              <p:spPr>
                <a:xfrm>
                  <a:off x="683568" y="1370619"/>
                  <a:ext cx="2589167" cy="3849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026" h="4176464">
                      <a:moveTo>
                        <a:pt x="1389279" y="0"/>
                      </a:moveTo>
                      <a:cubicBezTo>
                        <a:pt x="1528988" y="0"/>
                        <a:pt x="1582660" y="686524"/>
                        <a:pt x="1808406" y="851314"/>
                      </a:cubicBezTo>
                      <a:lnTo>
                        <a:pt x="2743760" y="988742"/>
                      </a:lnTo>
                      <a:cubicBezTo>
                        <a:pt x="3055545" y="1034551"/>
                        <a:pt x="2153668" y="1385675"/>
                        <a:pt x="2067441" y="1652312"/>
                      </a:cubicBezTo>
                      <a:lnTo>
                        <a:pt x="2226394" y="2588561"/>
                      </a:lnTo>
                      <a:cubicBezTo>
                        <a:pt x="2270558" y="2848689"/>
                        <a:pt x="1853372" y="2368643"/>
                        <a:pt x="1551238" y="2202347"/>
                      </a:cubicBezTo>
                      <a:lnTo>
                        <a:pt x="1404513" y="4176464"/>
                      </a:lnTo>
                      <a:lnTo>
                        <a:pt x="1258812" y="2216119"/>
                      </a:lnTo>
                      <a:lnTo>
                        <a:pt x="552165" y="2588561"/>
                      </a:lnTo>
                      <a:cubicBezTo>
                        <a:pt x="273126" y="2735629"/>
                        <a:pt x="797346" y="1918948"/>
                        <a:pt x="711118" y="1652312"/>
                      </a:cubicBezTo>
                      <a:lnTo>
                        <a:pt x="34799" y="988742"/>
                      </a:lnTo>
                      <a:cubicBezTo>
                        <a:pt x="-190641" y="767552"/>
                        <a:pt x="744406" y="1016105"/>
                        <a:pt x="970153" y="851314"/>
                      </a:cubicBezTo>
                      <a:cubicBezTo>
                        <a:pt x="1195899" y="686524"/>
                        <a:pt x="1249571" y="0"/>
                        <a:pt x="138927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50" name="五角星 4">
                  <a:extLst>
                    <a:ext uri="{FF2B5EF4-FFF2-40B4-BE49-F238E27FC236}">
                      <a16:creationId xmlns:a16="http://schemas.microsoft.com/office/drawing/2014/main" id="{A91268E8-74F5-4A9E-B5BE-9BD0AD92D32A}"/>
                    </a:ext>
                  </a:extLst>
                </p:cNvPr>
                <p:cNvSpPr/>
                <p:nvPr/>
              </p:nvSpPr>
              <p:spPr>
                <a:xfrm>
                  <a:off x="816150" y="1509803"/>
                  <a:ext cx="2324004" cy="3798233"/>
                </a:xfrm>
                <a:custGeom>
                  <a:avLst/>
                  <a:gdLst>
                    <a:gd name="connsiteX0" fmla="*/ 1389279 w 2809026"/>
                    <a:gd name="connsiteY0" fmla="*/ 0 h 4590928"/>
                    <a:gd name="connsiteX1" fmla="*/ 1808406 w 2809026"/>
                    <a:gd name="connsiteY1" fmla="*/ 851314 h 4590928"/>
                    <a:gd name="connsiteX2" fmla="*/ 2743760 w 2809026"/>
                    <a:gd name="connsiteY2" fmla="*/ 988742 h 4590928"/>
                    <a:gd name="connsiteX3" fmla="*/ 2067441 w 2809026"/>
                    <a:gd name="connsiteY3" fmla="*/ 1652312 h 4590928"/>
                    <a:gd name="connsiteX4" fmla="*/ 2226394 w 2809026"/>
                    <a:gd name="connsiteY4" fmla="*/ 2588561 h 4590928"/>
                    <a:gd name="connsiteX5" fmla="*/ 1551238 w 2809026"/>
                    <a:gd name="connsiteY5" fmla="*/ 2202347 h 4590928"/>
                    <a:gd name="connsiteX6" fmla="*/ 1404513 w 2809026"/>
                    <a:gd name="connsiteY6" fmla="*/ 4590928 h 4590928"/>
                    <a:gd name="connsiteX7" fmla="*/ 1258812 w 2809026"/>
                    <a:gd name="connsiteY7" fmla="*/ 2216119 h 4590928"/>
                    <a:gd name="connsiteX8" fmla="*/ 552165 w 2809026"/>
                    <a:gd name="connsiteY8" fmla="*/ 2588561 h 4590928"/>
                    <a:gd name="connsiteX9" fmla="*/ 711118 w 2809026"/>
                    <a:gd name="connsiteY9" fmla="*/ 1652312 h 4590928"/>
                    <a:gd name="connsiteX10" fmla="*/ 34799 w 2809026"/>
                    <a:gd name="connsiteY10" fmla="*/ 988742 h 4590928"/>
                    <a:gd name="connsiteX11" fmla="*/ 970153 w 2809026"/>
                    <a:gd name="connsiteY11" fmla="*/ 851314 h 4590928"/>
                    <a:gd name="connsiteX12" fmla="*/ 1389279 w 2809026"/>
                    <a:gd name="connsiteY12" fmla="*/ 0 h 4590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09026" h="4590928">
                      <a:moveTo>
                        <a:pt x="1389279" y="0"/>
                      </a:moveTo>
                      <a:cubicBezTo>
                        <a:pt x="1528988" y="0"/>
                        <a:pt x="1582660" y="686524"/>
                        <a:pt x="1808406" y="851314"/>
                      </a:cubicBezTo>
                      <a:lnTo>
                        <a:pt x="2743760" y="988742"/>
                      </a:lnTo>
                      <a:cubicBezTo>
                        <a:pt x="3055545" y="1034551"/>
                        <a:pt x="2153668" y="1385675"/>
                        <a:pt x="2067441" y="1652312"/>
                      </a:cubicBezTo>
                      <a:lnTo>
                        <a:pt x="2226394" y="2588561"/>
                      </a:lnTo>
                      <a:cubicBezTo>
                        <a:pt x="2270558" y="2848689"/>
                        <a:pt x="1853372" y="2368643"/>
                        <a:pt x="1551238" y="2202347"/>
                      </a:cubicBezTo>
                      <a:lnTo>
                        <a:pt x="1404513" y="4590928"/>
                      </a:lnTo>
                      <a:lnTo>
                        <a:pt x="1258812" y="2216119"/>
                      </a:lnTo>
                      <a:lnTo>
                        <a:pt x="552165" y="2588561"/>
                      </a:lnTo>
                      <a:cubicBezTo>
                        <a:pt x="273126" y="2735629"/>
                        <a:pt x="797346" y="1918948"/>
                        <a:pt x="711118" y="1652312"/>
                      </a:cubicBezTo>
                      <a:lnTo>
                        <a:pt x="34799" y="988742"/>
                      </a:lnTo>
                      <a:cubicBezTo>
                        <a:pt x="-190641" y="767552"/>
                        <a:pt x="744406" y="1016105"/>
                        <a:pt x="970153" y="851314"/>
                      </a:cubicBezTo>
                      <a:cubicBezTo>
                        <a:pt x="1195899" y="686524"/>
                        <a:pt x="1249571" y="0"/>
                        <a:pt x="1389279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/>
                    <a:ea typeface="宋体"/>
                  </a:endParaRPr>
                </a:p>
              </p:txBody>
            </p:sp>
          </p:grpSp>
          <p:sp>
            <p:nvSpPr>
              <p:cNvPr id="47" name="网chenying0907出品 30">
                <a:extLst>
                  <a:ext uri="{FF2B5EF4-FFF2-40B4-BE49-F238E27FC236}">
                    <a16:creationId xmlns:a16="http://schemas.microsoft.com/office/drawing/2014/main" id="{2D90A7DF-8DC5-41D9-B1A7-E3C145F780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7930" y="2202562"/>
                <a:ext cx="532250" cy="544147"/>
              </a:xfrm>
              <a:custGeom>
                <a:avLst/>
                <a:gdLst>
                  <a:gd name="T0" fmla="*/ 203 w 360"/>
                  <a:gd name="T1" fmla="*/ 271 h 368"/>
                  <a:gd name="T2" fmla="*/ 261 w 360"/>
                  <a:gd name="T3" fmla="*/ 202 h 368"/>
                  <a:gd name="T4" fmla="*/ 360 w 360"/>
                  <a:gd name="T5" fmla="*/ 51 h 368"/>
                  <a:gd name="T6" fmla="*/ 346 w 360"/>
                  <a:gd name="T7" fmla="*/ 37 h 368"/>
                  <a:gd name="T8" fmla="*/ 277 w 360"/>
                  <a:gd name="T9" fmla="*/ 37 h 368"/>
                  <a:gd name="T10" fmla="*/ 180 w 360"/>
                  <a:gd name="T11" fmla="*/ 0 h 368"/>
                  <a:gd name="T12" fmla="*/ 83 w 360"/>
                  <a:gd name="T13" fmla="*/ 37 h 368"/>
                  <a:gd name="T14" fmla="*/ 14 w 360"/>
                  <a:gd name="T15" fmla="*/ 37 h 368"/>
                  <a:gd name="T16" fmla="*/ 0 w 360"/>
                  <a:gd name="T17" fmla="*/ 51 h 368"/>
                  <a:gd name="T18" fmla="*/ 98 w 360"/>
                  <a:gd name="T19" fmla="*/ 202 h 368"/>
                  <a:gd name="T20" fmla="*/ 156 w 360"/>
                  <a:gd name="T21" fmla="*/ 271 h 368"/>
                  <a:gd name="T22" fmla="*/ 156 w 360"/>
                  <a:gd name="T23" fmla="*/ 297 h 368"/>
                  <a:gd name="T24" fmla="*/ 91 w 360"/>
                  <a:gd name="T25" fmla="*/ 332 h 368"/>
                  <a:gd name="T26" fmla="*/ 180 w 360"/>
                  <a:gd name="T27" fmla="*/ 368 h 368"/>
                  <a:gd name="T28" fmla="*/ 269 w 360"/>
                  <a:gd name="T29" fmla="*/ 332 h 368"/>
                  <a:gd name="T30" fmla="*/ 203 w 360"/>
                  <a:gd name="T31" fmla="*/ 297 h 368"/>
                  <a:gd name="T32" fmla="*/ 203 w 360"/>
                  <a:gd name="T33" fmla="*/ 271 h 368"/>
                  <a:gd name="T34" fmla="*/ 259 w 360"/>
                  <a:gd name="T35" fmla="*/ 170 h 368"/>
                  <a:gd name="T36" fmla="*/ 281 w 360"/>
                  <a:gd name="T37" fmla="*/ 65 h 368"/>
                  <a:gd name="T38" fmla="*/ 331 w 360"/>
                  <a:gd name="T39" fmla="*/ 65 h 368"/>
                  <a:gd name="T40" fmla="*/ 259 w 360"/>
                  <a:gd name="T41" fmla="*/ 170 h 368"/>
                  <a:gd name="T42" fmla="*/ 180 w 360"/>
                  <a:gd name="T43" fmla="*/ 24 h 368"/>
                  <a:gd name="T44" fmla="*/ 256 w 360"/>
                  <a:gd name="T45" fmla="*/ 55 h 368"/>
                  <a:gd name="T46" fmla="*/ 180 w 360"/>
                  <a:gd name="T47" fmla="*/ 86 h 368"/>
                  <a:gd name="T48" fmla="*/ 104 w 360"/>
                  <a:gd name="T49" fmla="*/ 55 h 368"/>
                  <a:gd name="T50" fmla="*/ 180 w 360"/>
                  <a:gd name="T51" fmla="*/ 24 h 368"/>
                  <a:gd name="T52" fmla="*/ 29 w 360"/>
                  <a:gd name="T53" fmla="*/ 65 h 368"/>
                  <a:gd name="T54" fmla="*/ 79 w 360"/>
                  <a:gd name="T55" fmla="*/ 65 h 368"/>
                  <a:gd name="T56" fmla="*/ 101 w 360"/>
                  <a:gd name="T57" fmla="*/ 170 h 368"/>
                  <a:gd name="T58" fmla="*/ 29 w 360"/>
                  <a:gd name="T59" fmla="*/ 65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0" h="368">
                    <a:moveTo>
                      <a:pt x="203" y="271"/>
                    </a:moveTo>
                    <a:cubicBezTo>
                      <a:pt x="203" y="242"/>
                      <a:pt x="225" y="226"/>
                      <a:pt x="261" y="202"/>
                    </a:cubicBezTo>
                    <a:cubicBezTo>
                      <a:pt x="305" y="173"/>
                      <a:pt x="360" y="137"/>
                      <a:pt x="360" y="51"/>
                    </a:cubicBezTo>
                    <a:cubicBezTo>
                      <a:pt x="360" y="43"/>
                      <a:pt x="353" y="37"/>
                      <a:pt x="346" y="37"/>
                    </a:cubicBezTo>
                    <a:cubicBezTo>
                      <a:pt x="277" y="37"/>
                      <a:pt x="277" y="37"/>
                      <a:pt x="277" y="37"/>
                    </a:cubicBezTo>
                    <a:cubicBezTo>
                      <a:pt x="267" y="19"/>
                      <a:pt x="238" y="0"/>
                      <a:pt x="180" y="0"/>
                    </a:cubicBezTo>
                    <a:cubicBezTo>
                      <a:pt x="121" y="0"/>
                      <a:pt x="92" y="19"/>
                      <a:pt x="8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6" y="37"/>
                      <a:pt x="0" y="43"/>
                      <a:pt x="0" y="51"/>
                    </a:cubicBezTo>
                    <a:cubicBezTo>
                      <a:pt x="0" y="137"/>
                      <a:pt x="54" y="173"/>
                      <a:pt x="98" y="202"/>
                    </a:cubicBezTo>
                    <a:cubicBezTo>
                      <a:pt x="134" y="226"/>
                      <a:pt x="156" y="242"/>
                      <a:pt x="156" y="271"/>
                    </a:cubicBezTo>
                    <a:cubicBezTo>
                      <a:pt x="156" y="297"/>
                      <a:pt x="156" y="297"/>
                      <a:pt x="156" y="297"/>
                    </a:cubicBezTo>
                    <a:cubicBezTo>
                      <a:pt x="118" y="301"/>
                      <a:pt x="91" y="315"/>
                      <a:pt x="91" y="332"/>
                    </a:cubicBezTo>
                    <a:cubicBezTo>
                      <a:pt x="91" y="352"/>
                      <a:pt x="131" y="368"/>
                      <a:pt x="180" y="368"/>
                    </a:cubicBezTo>
                    <a:cubicBezTo>
                      <a:pt x="229" y="368"/>
                      <a:pt x="269" y="352"/>
                      <a:pt x="269" y="332"/>
                    </a:cubicBezTo>
                    <a:cubicBezTo>
                      <a:pt x="269" y="315"/>
                      <a:pt x="241" y="301"/>
                      <a:pt x="203" y="297"/>
                    </a:cubicBezTo>
                    <a:lnTo>
                      <a:pt x="203" y="271"/>
                    </a:lnTo>
                    <a:close/>
                    <a:moveTo>
                      <a:pt x="259" y="170"/>
                    </a:moveTo>
                    <a:cubicBezTo>
                      <a:pt x="270" y="146"/>
                      <a:pt x="279" y="113"/>
                      <a:pt x="281" y="65"/>
                    </a:cubicBezTo>
                    <a:cubicBezTo>
                      <a:pt x="331" y="65"/>
                      <a:pt x="331" y="65"/>
                      <a:pt x="331" y="65"/>
                    </a:cubicBezTo>
                    <a:cubicBezTo>
                      <a:pt x="326" y="119"/>
                      <a:pt x="294" y="146"/>
                      <a:pt x="259" y="170"/>
                    </a:cubicBezTo>
                    <a:close/>
                    <a:moveTo>
                      <a:pt x="180" y="24"/>
                    </a:moveTo>
                    <a:cubicBezTo>
                      <a:pt x="234" y="24"/>
                      <a:pt x="256" y="47"/>
                      <a:pt x="256" y="55"/>
                    </a:cubicBezTo>
                    <a:cubicBezTo>
                      <a:pt x="256" y="63"/>
                      <a:pt x="234" y="86"/>
                      <a:pt x="180" y="86"/>
                    </a:cubicBezTo>
                    <a:cubicBezTo>
                      <a:pt x="125" y="86"/>
                      <a:pt x="104" y="63"/>
                      <a:pt x="104" y="55"/>
                    </a:cubicBezTo>
                    <a:cubicBezTo>
                      <a:pt x="104" y="47"/>
                      <a:pt x="125" y="24"/>
                      <a:pt x="180" y="24"/>
                    </a:cubicBezTo>
                    <a:close/>
                    <a:moveTo>
                      <a:pt x="29" y="65"/>
                    </a:moveTo>
                    <a:cubicBezTo>
                      <a:pt x="79" y="65"/>
                      <a:pt x="79" y="65"/>
                      <a:pt x="79" y="65"/>
                    </a:cubicBezTo>
                    <a:cubicBezTo>
                      <a:pt x="80" y="113"/>
                      <a:pt x="89" y="146"/>
                      <a:pt x="101" y="170"/>
                    </a:cubicBezTo>
                    <a:cubicBezTo>
                      <a:pt x="66" y="146"/>
                      <a:pt x="33" y="119"/>
                      <a:pt x="29" y="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网chenying0907出品 33">
                <a:extLst>
                  <a:ext uri="{FF2B5EF4-FFF2-40B4-BE49-F238E27FC236}">
                    <a16:creationId xmlns:a16="http://schemas.microsoft.com/office/drawing/2014/main" id="{07C53275-5C23-48CB-BA58-CE0331080D16}"/>
                  </a:ext>
                </a:extLst>
              </p:cNvPr>
              <p:cNvSpPr txBox="1"/>
              <p:nvPr/>
            </p:nvSpPr>
            <p:spPr>
              <a:xfrm>
                <a:off x="5803487" y="2817823"/>
                <a:ext cx="593689" cy="400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uk-UA" sz="2000" b="1" dirty="0" smtClean="0"/>
                  <a:t>ТАК</a:t>
                </a:r>
                <a:endParaRPr lang="en-GB" sz="2000" b="1" dirty="0"/>
              </a:p>
            </p:txBody>
          </p:sp>
        </p:grpSp>
        <p:sp>
          <p:nvSpPr>
            <p:cNvPr id="39" name="网chenying0907出品 31">
              <a:extLst>
                <a:ext uri="{FF2B5EF4-FFF2-40B4-BE49-F238E27FC236}">
                  <a16:creationId xmlns:a16="http://schemas.microsoft.com/office/drawing/2014/main" id="{C1418FFE-E5A9-46D0-9C77-AD8115E4A7E3}"/>
                </a:ext>
              </a:extLst>
            </p:cNvPr>
            <p:cNvSpPr/>
            <p:nvPr/>
          </p:nvSpPr>
          <p:spPr>
            <a:xfrm flipV="1">
              <a:off x="1524521" y="4240713"/>
              <a:ext cx="9144000" cy="21603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lIns="68589" tIns="34295" rIns="68589" bIns="34295"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40" name="网chenying0907出品 33">
              <a:extLst>
                <a:ext uri="{FF2B5EF4-FFF2-40B4-BE49-F238E27FC236}">
                  <a16:creationId xmlns:a16="http://schemas.microsoft.com/office/drawing/2014/main" id="{CE6F9BFB-3AEF-4070-BD1B-8F22A04E5CAF}"/>
                </a:ext>
              </a:extLst>
            </p:cNvPr>
            <p:cNvSpPr/>
            <p:nvPr/>
          </p:nvSpPr>
          <p:spPr>
            <a:xfrm flipV="1">
              <a:off x="1524521" y="4922659"/>
              <a:ext cx="9144000" cy="28804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lIns="68589" tIns="34295" rIns="68589" bIns="34295"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grpSp>
          <p:nvGrpSpPr>
            <p:cNvPr id="41" name="Group 31">
              <a:extLst>
                <a:ext uri="{FF2B5EF4-FFF2-40B4-BE49-F238E27FC236}">
                  <a16:creationId xmlns:a16="http://schemas.microsoft.com/office/drawing/2014/main" id="{B49E78C9-D16E-4B59-8FBB-534ED890860A}"/>
                </a:ext>
              </a:extLst>
            </p:cNvPr>
            <p:cNvGrpSpPr/>
            <p:nvPr/>
          </p:nvGrpSpPr>
          <p:grpSpPr>
            <a:xfrm>
              <a:off x="16116" y="3858500"/>
              <a:ext cx="12191999" cy="1498229"/>
              <a:chOff x="1524521" y="3379423"/>
              <a:chExt cx="9161140" cy="1498026"/>
            </a:xfrm>
          </p:grpSpPr>
          <p:sp>
            <p:nvSpPr>
              <p:cNvPr id="44" name="网chenying0907出品 3">
                <a:extLst>
                  <a:ext uri="{FF2B5EF4-FFF2-40B4-BE49-F238E27FC236}">
                    <a16:creationId xmlns:a16="http://schemas.microsoft.com/office/drawing/2014/main" id="{77EA8624-5E39-4FFE-BBD1-57980876CB71}"/>
                  </a:ext>
                </a:extLst>
              </p:cNvPr>
              <p:cNvSpPr/>
              <p:nvPr/>
            </p:nvSpPr>
            <p:spPr>
              <a:xfrm>
                <a:off x="1524521" y="3379423"/>
                <a:ext cx="9142957" cy="410221"/>
              </a:xfrm>
              <a:custGeom>
                <a:avLst/>
                <a:gdLst/>
                <a:ahLst/>
                <a:cxnLst/>
                <a:rect l="l" t="t" r="r" b="b"/>
                <a:pathLst>
                  <a:path w="5967726" h="372256">
                    <a:moveTo>
                      <a:pt x="2983863" y="0"/>
                    </a:moveTo>
                    <a:cubicBezTo>
                      <a:pt x="4505610" y="0"/>
                      <a:pt x="5763890" y="161740"/>
                      <a:pt x="5967726" y="372256"/>
                    </a:cubicBezTo>
                    <a:lnTo>
                      <a:pt x="0" y="372256"/>
                    </a:lnTo>
                    <a:cubicBezTo>
                      <a:pt x="203837" y="161740"/>
                      <a:pt x="1462116" y="0"/>
                      <a:pt x="2983863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ysClr val="window" lastClr="FFFFFF">
                      <a:lumMod val="50000"/>
                      <a:alpha val="27000"/>
                    </a:sysClr>
                  </a:gs>
                  <a:gs pos="26000">
                    <a:sysClr val="window" lastClr="FFFFFF">
                      <a:lumMod val="95000"/>
                      <a:alpha val="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45" name="网chenying0907出品 3">
                <a:extLst>
                  <a:ext uri="{FF2B5EF4-FFF2-40B4-BE49-F238E27FC236}">
                    <a16:creationId xmlns:a16="http://schemas.microsoft.com/office/drawing/2014/main" id="{2607EFD0-ABD3-4E2B-A48D-DE1979CF9FCA}"/>
                  </a:ext>
                </a:extLst>
              </p:cNvPr>
              <p:cNvSpPr/>
              <p:nvPr/>
            </p:nvSpPr>
            <p:spPr>
              <a:xfrm flipV="1">
                <a:off x="1524521" y="4474201"/>
                <a:ext cx="9161140" cy="403248"/>
              </a:xfrm>
              <a:custGeom>
                <a:avLst/>
                <a:gdLst/>
                <a:ahLst/>
                <a:cxnLst/>
                <a:rect l="l" t="t" r="r" b="b"/>
                <a:pathLst>
                  <a:path w="5967726" h="372256">
                    <a:moveTo>
                      <a:pt x="2983863" y="0"/>
                    </a:moveTo>
                    <a:cubicBezTo>
                      <a:pt x="4505610" y="0"/>
                      <a:pt x="5763890" y="161740"/>
                      <a:pt x="5967726" y="372256"/>
                    </a:cubicBezTo>
                    <a:lnTo>
                      <a:pt x="0" y="372256"/>
                    </a:lnTo>
                    <a:cubicBezTo>
                      <a:pt x="203837" y="161740"/>
                      <a:pt x="1462116" y="0"/>
                      <a:pt x="2983863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ysClr val="window" lastClr="FFFFFF">
                      <a:lumMod val="50000"/>
                      <a:alpha val="27000"/>
                    </a:sysClr>
                  </a:gs>
                  <a:gs pos="26000">
                    <a:sysClr val="window" lastClr="FFFFFF">
                      <a:lumMod val="95000"/>
                      <a:alpha val="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42" name="网chenying0907出品 35">
              <a:extLst>
                <a:ext uri="{FF2B5EF4-FFF2-40B4-BE49-F238E27FC236}">
                  <a16:creationId xmlns:a16="http://schemas.microsoft.com/office/drawing/2014/main" id="{97F26A85-8CBB-4655-B075-1E6FE82D5509}"/>
                </a:ext>
              </a:extLst>
            </p:cNvPr>
            <p:cNvSpPr/>
            <p:nvPr/>
          </p:nvSpPr>
          <p:spPr>
            <a:xfrm>
              <a:off x="0" y="4266052"/>
              <a:ext cx="12192000" cy="66584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68589" tIns="34295" rIns="68589" bIns="34295"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DBE94D-5279-44A4-8393-3A3073BA559E}"/>
                </a:ext>
              </a:extLst>
            </p:cNvPr>
            <p:cNvSpPr txBox="1"/>
            <p:nvPr/>
          </p:nvSpPr>
          <p:spPr>
            <a:xfrm>
              <a:off x="4353111" y="4368140"/>
              <a:ext cx="3518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ko-KR" sz="3200" b="1" dirty="0" smtClean="0">
                  <a:solidFill>
                    <a:srgbClr val="C00000"/>
                  </a:solidFill>
                  <a:cs typeface="Arial" pitchFamily="34" charset="0"/>
                </a:rPr>
                <a:t>100%</a:t>
              </a:r>
              <a:endParaRPr lang="en-US" altLang="ko-KR" sz="32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6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37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37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21" name="Google Shape;656;p121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23" name="Google Shape;657;p121"/>
          <p:cNvSpPr txBox="1"/>
          <p:nvPr/>
        </p:nvSpPr>
        <p:spPr>
          <a:xfrm>
            <a:off x="282999" y="113200"/>
            <a:ext cx="11769453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36.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Механізми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та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процедури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контрольних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заходів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дозволяють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повторне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проходження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форм контролю ? </a:t>
            </a:r>
            <a:endParaRPr sz="4000" dirty="0">
              <a:solidFill>
                <a:schemeClr val="accent2"/>
              </a:solidFill>
              <a:latin typeface="Bebas Neue" charset="0"/>
              <a:ea typeface="Bebas Neue"/>
              <a:cs typeface="Bebas Neue" charset="0"/>
              <a:sym typeface="Bebas Neue"/>
            </a:endParaRPr>
          </a:p>
        </p:txBody>
      </p:sp>
      <p:sp>
        <p:nvSpPr>
          <p:cNvPr id="25" name="Google Shape;659;p121"/>
          <p:cNvSpPr txBox="1"/>
          <p:nvPr/>
        </p:nvSpPr>
        <p:spPr>
          <a:xfrm>
            <a:off x="386774" y="5490150"/>
            <a:ext cx="3440159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4958631" y="1822188"/>
            <a:ext cx="5188358" cy="4475390"/>
            <a:chOff x="6087727" y="1325828"/>
            <a:chExt cx="5188358" cy="4475390"/>
          </a:xfrm>
        </p:grpSpPr>
        <p:sp>
          <p:nvSpPr>
            <p:cNvPr id="30" name="Isosceles Triangle 6">
              <a:extLst>
                <a:ext uri="{FF2B5EF4-FFF2-40B4-BE49-F238E27FC236}">
                  <a16:creationId xmlns:a16="http://schemas.microsoft.com/office/drawing/2014/main" id="{8704D2E6-C029-41C0-AF86-31C444879ECF}"/>
                </a:ext>
              </a:extLst>
            </p:cNvPr>
            <p:cNvSpPr/>
            <p:nvPr/>
          </p:nvSpPr>
          <p:spPr>
            <a:xfrm rot="14400000" flipV="1">
              <a:off x="6233688" y="4559744"/>
              <a:ext cx="215626" cy="133131"/>
            </a:xfrm>
            <a:custGeom>
              <a:avLst/>
              <a:gdLst/>
              <a:ahLst/>
              <a:cxnLst/>
              <a:rect l="l" t="t" r="r" b="b"/>
              <a:pathLst>
                <a:path w="431252" h="266261">
                  <a:moveTo>
                    <a:pt x="261032" y="0"/>
                  </a:moveTo>
                  <a:lnTo>
                    <a:pt x="431252" y="266261"/>
                  </a:lnTo>
                  <a:lnTo>
                    <a:pt x="0" y="150707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CFA824E4-74AA-4295-BC78-1AFE4A132058}"/>
                </a:ext>
              </a:extLst>
            </p:cNvPr>
            <p:cNvSpPr/>
            <p:nvPr/>
          </p:nvSpPr>
          <p:spPr>
            <a:xfrm flipV="1">
              <a:off x="6348456" y="3652775"/>
              <a:ext cx="4788000" cy="19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2" name="Pentagon 37">
              <a:extLst>
                <a:ext uri="{FF2B5EF4-FFF2-40B4-BE49-F238E27FC236}">
                  <a16:creationId xmlns:a16="http://schemas.microsoft.com/office/drawing/2014/main" id="{398E7196-C137-4119-8AA7-305C33D57361}"/>
                </a:ext>
              </a:extLst>
            </p:cNvPr>
            <p:cNvSpPr/>
            <p:nvPr/>
          </p:nvSpPr>
          <p:spPr>
            <a:xfrm flipV="1">
              <a:off x="6223216" y="3584960"/>
              <a:ext cx="1570374" cy="991548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3" name="Isosceles Triangle 6">
              <a:extLst>
                <a:ext uri="{FF2B5EF4-FFF2-40B4-BE49-F238E27FC236}">
                  <a16:creationId xmlns:a16="http://schemas.microsoft.com/office/drawing/2014/main" id="{EB044BAF-A56B-41F6-9EF1-C7FD6F1F8476}"/>
                </a:ext>
              </a:extLst>
            </p:cNvPr>
            <p:cNvSpPr/>
            <p:nvPr/>
          </p:nvSpPr>
          <p:spPr>
            <a:xfrm rot="7200000">
              <a:off x="6228048" y="2391408"/>
              <a:ext cx="215626" cy="133131"/>
            </a:xfrm>
            <a:custGeom>
              <a:avLst/>
              <a:gdLst/>
              <a:ahLst/>
              <a:cxnLst/>
              <a:rect l="l" t="t" r="r" b="b"/>
              <a:pathLst>
                <a:path w="431252" h="266261">
                  <a:moveTo>
                    <a:pt x="261032" y="0"/>
                  </a:moveTo>
                  <a:lnTo>
                    <a:pt x="431252" y="266261"/>
                  </a:lnTo>
                  <a:lnTo>
                    <a:pt x="0" y="15070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980189F1-9A3F-4534-B530-010EBFA915E4}"/>
                </a:ext>
              </a:extLst>
            </p:cNvPr>
            <p:cNvSpPr/>
            <p:nvPr/>
          </p:nvSpPr>
          <p:spPr>
            <a:xfrm>
              <a:off x="6342817" y="1451503"/>
              <a:ext cx="4788000" cy="19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5" name="Pentagon 42">
              <a:extLst>
                <a:ext uri="{FF2B5EF4-FFF2-40B4-BE49-F238E27FC236}">
                  <a16:creationId xmlns:a16="http://schemas.microsoft.com/office/drawing/2014/main" id="{F0A45BF4-890D-4CBD-B601-20A4AD98193E}"/>
                </a:ext>
              </a:extLst>
            </p:cNvPr>
            <p:cNvSpPr/>
            <p:nvPr/>
          </p:nvSpPr>
          <p:spPr>
            <a:xfrm>
              <a:off x="6217578" y="2507771"/>
              <a:ext cx="1570374" cy="991548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43D021-343F-40DE-BA89-0DDB30ECE401}"/>
                </a:ext>
              </a:extLst>
            </p:cNvPr>
            <p:cNvSpPr txBox="1"/>
            <p:nvPr/>
          </p:nvSpPr>
          <p:spPr>
            <a:xfrm>
              <a:off x="6087727" y="2496229"/>
              <a:ext cx="17836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ko-KR" sz="6000" b="1" dirty="0" smtClean="0">
                  <a:solidFill>
                    <a:schemeClr val="bg1"/>
                  </a:solidFill>
                  <a:cs typeface="Arial" pitchFamily="34" charset="0"/>
                </a:rPr>
                <a:t>99%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51CBD40-A81C-4EB3-8750-DDC95D1EFDCA}"/>
                </a:ext>
              </a:extLst>
            </p:cNvPr>
            <p:cNvSpPr txBox="1"/>
            <p:nvPr/>
          </p:nvSpPr>
          <p:spPr>
            <a:xfrm>
              <a:off x="6087727" y="3568799"/>
              <a:ext cx="13927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ko-KR" sz="6000" b="1" dirty="0" smtClean="0">
                  <a:solidFill>
                    <a:schemeClr val="bg1"/>
                  </a:solidFill>
                  <a:cs typeface="Arial" pitchFamily="34" charset="0"/>
                </a:rPr>
                <a:t>1%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879CD8-6B65-4EF0-AD4C-0CA7493E2C97}"/>
                </a:ext>
              </a:extLst>
            </p:cNvPr>
            <p:cNvSpPr txBox="1"/>
            <p:nvPr/>
          </p:nvSpPr>
          <p:spPr>
            <a:xfrm>
              <a:off x="7787952" y="2033822"/>
              <a:ext cx="2872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ko-KR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ТАК</a:t>
              </a:r>
              <a:endParaRPr lang="ko-KR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0B053C-3696-4AFA-B3B5-BD2EF37AFFAF}"/>
                </a:ext>
              </a:extLst>
            </p:cNvPr>
            <p:cNvSpPr txBox="1"/>
            <p:nvPr/>
          </p:nvSpPr>
          <p:spPr>
            <a:xfrm>
              <a:off x="7787952" y="4252297"/>
              <a:ext cx="2872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ko-KR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НІ</a:t>
              </a:r>
              <a:endParaRPr lang="ko-KR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54" name="Right Triangle 31">
              <a:extLst>
                <a:ext uri="{FF2B5EF4-FFF2-40B4-BE49-F238E27FC236}">
                  <a16:creationId xmlns:a16="http://schemas.microsoft.com/office/drawing/2014/main" id="{76427FF4-F2E1-480A-9AF0-9115C3ADAC7A}"/>
                </a:ext>
              </a:extLst>
            </p:cNvPr>
            <p:cNvSpPr/>
            <p:nvPr/>
          </p:nvSpPr>
          <p:spPr>
            <a:xfrm rot="16200000">
              <a:off x="10361685" y="4886818"/>
              <a:ext cx="914400" cy="9144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5" name="Right Triangle 32">
              <a:extLst>
                <a:ext uri="{FF2B5EF4-FFF2-40B4-BE49-F238E27FC236}">
                  <a16:creationId xmlns:a16="http://schemas.microsoft.com/office/drawing/2014/main" id="{EFEF72E6-193C-46B3-9D28-EA9EB62AA287}"/>
                </a:ext>
              </a:extLst>
            </p:cNvPr>
            <p:cNvSpPr/>
            <p:nvPr/>
          </p:nvSpPr>
          <p:spPr>
            <a:xfrm rot="10800000">
              <a:off x="10361685" y="1325828"/>
              <a:ext cx="914400" cy="9144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26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38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38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21" name="Google Shape;656;p121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23" name="Google Shape;657;p121"/>
          <p:cNvSpPr txBox="1"/>
          <p:nvPr/>
        </p:nvSpPr>
        <p:spPr>
          <a:xfrm>
            <a:off x="282999" y="113200"/>
            <a:ext cx="1176945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37.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передбачена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процедура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оскарження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результатів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контрольних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заходів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? </a:t>
            </a:r>
            <a:endParaRPr sz="4000" dirty="0">
              <a:solidFill>
                <a:schemeClr val="bg1"/>
              </a:solidFill>
              <a:latin typeface="Bebas Neue" charset="0"/>
              <a:ea typeface="Bebas Neue"/>
              <a:cs typeface="Bebas Neue" charset="0"/>
              <a:sym typeface="Bebas Neue"/>
            </a:endParaRPr>
          </a:p>
        </p:txBody>
      </p:sp>
      <p:sp>
        <p:nvSpPr>
          <p:cNvPr id="25" name="Google Shape;659;p121"/>
          <p:cNvSpPr txBox="1"/>
          <p:nvPr/>
        </p:nvSpPr>
        <p:spPr>
          <a:xfrm>
            <a:off x="386774" y="5490150"/>
            <a:ext cx="3440159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443210" y="1355075"/>
            <a:ext cx="9700804" cy="4924540"/>
            <a:chOff x="4066450" y="2204238"/>
            <a:chExt cx="7208808" cy="4111541"/>
          </a:xfrm>
        </p:grpSpPr>
        <p:cxnSp>
          <p:nvCxnSpPr>
            <p:cNvPr id="19" name="Straight Connector 15">
              <a:extLst>
                <a:ext uri="{FF2B5EF4-FFF2-40B4-BE49-F238E27FC236}">
                  <a16:creationId xmlns:a16="http://schemas.microsoft.com/office/drawing/2014/main" id="{66FFDBE8-BFD1-42D5-8A56-6917EA3CF017}"/>
                </a:ext>
              </a:extLst>
            </p:cNvPr>
            <p:cNvCxnSpPr>
              <a:cxnSpLocks/>
              <a:stCxn id="20" idx="6"/>
              <a:endCxn id="24" idx="3"/>
            </p:cNvCxnSpPr>
            <p:nvPr/>
          </p:nvCxnSpPr>
          <p:spPr>
            <a:xfrm flipV="1">
              <a:off x="6813989" y="2344001"/>
              <a:ext cx="3442323" cy="1705989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4F420DD2-B5DA-49FF-BBE0-53AB29FCF344}"/>
                </a:ext>
              </a:extLst>
            </p:cNvPr>
            <p:cNvSpPr/>
            <p:nvPr/>
          </p:nvSpPr>
          <p:spPr>
            <a:xfrm>
              <a:off x="6650247" y="3968119"/>
              <a:ext cx="163742" cy="163742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18594D69-9421-4955-8596-85C50C2926A0}"/>
                </a:ext>
              </a:extLst>
            </p:cNvPr>
            <p:cNvSpPr/>
            <p:nvPr/>
          </p:nvSpPr>
          <p:spPr>
            <a:xfrm>
              <a:off x="10232333" y="2204238"/>
              <a:ext cx="163742" cy="163742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B56664-5048-4E6B-A7AE-9C5F33BAB55A}"/>
                </a:ext>
              </a:extLst>
            </p:cNvPr>
            <p:cNvSpPr txBox="1"/>
            <p:nvPr/>
          </p:nvSpPr>
          <p:spPr>
            <a:xfrm>
              <a:off x="9598178" y="2904607"/>
              <a:ext cx="96069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uk-UA" altLang="ko-KR" sz="3200" b="1" dirty="0" smtClean="0">
                  <a:solidFill>
                    <a:schemeClr val="accent2"/>
                  </a:solidFill>
                  <a:cs typeface="Arial" pitchFamily="34" charset="0"/>
                </a:rPr>
                <a:t>97%</a:t>
              </a:r>
              <a:endParaRPr lang="ko-KR" altLang="en-US" sz="3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BC92FF-2A6F-456F-B232-1490A82D79A6}"/>
                </a:ext>
              </a:extLst>
            </p:cNvPr>
            <p:cNvSpPr txBox="1"/>
            <p:nvPr/>
          </p:nvSpPr>
          <p:spPr>
            <a:xfrm>
              <a:off x="6218487" y="4181287"/>
              <a:ext cx="102726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uk-UA" altLang="ko-KR" sz="3200" b="1" dirty="0">
                  <a:solidFill>
                    <a:schemeClr val="accent4"/>
                  </a:solidFill>
                  <a:cs typeface="Arial" pitchFamily="34" charset="0"/>
                </a:rPr>
                <a:t>3</a:t>
              </a:r>
              <a:r>
                <a:rPr lang="uk-UA" altLang="ko-KR" sz="3200" b="1" dirty="0" smtClean="0">
                  <a:solidFill>
                    <a:schemeClr val="accent4"/>
                  </a:solidFill>
                  <a:cs typeface="Arial" pitchFamily="34" charset="0"/>
                </a:rPr>
                <a:t>%</a:t>
              </a:r>
              <a:endParaRPr lang="ko-KR" altLang="en-US" sz="3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28" name="Freeform: Shape 62">
              <a:extLst>
                <a:ext uri="{FF2B5EF4-FFF2-40B4-BE49-F238E27FC236}">
                  <a16:creationId xmlns:a16="http://schemas.microsoft.com/office/drawing/2014/main" id="{2D269DEB-55EF-4ACD-8E94-44AB0DC4FF27}"/>
                </a:ext>
              </a:extLst>
            </p:cNvPr>
            <p:cNvSpPr/>
            <p:nvPr/>
          </p:nvSpPr>
          <p:spPr>
            <a:xfrm>
              <a:off x="10673993" y="4801108"/>
              <a:ext cx="82477" cy="7171"/>
            </a:xfrm>
            <a:custGeom>
              <a:avLst/>
              <a:gdLst>
                <a:gd name="connsiteX0" fmla="*/ 104440 w 105356"/>
                <a:gd name="connsiteY0" fmla="*/ 11396 h 9161"/>
                <a:gd name="connsiteX1" fmla="*/ 69169 w 105356"/>
                <a:gd name="connsiteY1" fmla="*/ 9564 h 9161"/>
                <a:gd name="connsiteX2" fmla="*/ 0 w 105356"/>
                <a:gd name="connsiteY2" fmla="*/ 6357 h 9161"/>
                <a:gd name="connsiteX3" fmla="*/ 5039 w 105356"/>
                <a:gd name="connsiteY3" fmla="*/ 3609 h 9161"/>
                <a:gd name="connsiteX4" fmla="*/ 95279 w 105356"/>
                <a:gd name="connsiteY4" fmla="*/ 4983 h 9161"/>
                <a:gd name="connsiteX5" fmla="*/ 105357 w 105356"/>
                <a:gd name="connsiteY5" fmla="*/ 6357 h 9161"/>
                <a:gd name="connsiteX6" fmla="*/ 104440 w 105356"/>
                <a:gd name="connsiteY6" fmla="*/ 11396 h 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56" h="9161">
                  <a:moveTo>
                    <a:pt x="104440" y="11396"/>
                  </a:moveTo>
                  <a:cubicBezTo>
                    <a:pt x="92989" y="6816"/>
                    <a:pt x="81079" y="9564"/>
                    <a:pt x="69169" y="9564"/>
                  </a:cubicBezTo>
                  <a:cubicBezTo>
                    <a:pt x="46265" y="9106"/>
                    <a:pt x="22904" y="10022"/>
                    <a:pt x="0" y="6357"/>
                  </a:cubicBezTo>
                  <a:cubicBezTo>
                    <a:pt x="1832" y="5441"/>
                    <a:pt x="3206" y="3609"/>
                    <a:pt x="5039" y="3609"/>
                  </a:cubicBezTo>
                  <a:cubicBezTo>
                    <a:pt x="35271" y="-514"/>
                    <a:pt x="65504" y="-2346"/>
                    <a:pt x="95279" y="4983"/>
                  </a:cubicBezTo>
                  <a:cubicBezTo>
                    <a:pt x="98485" y="5899"/>
                    <a:pt x="102150" y="5899"/>
                    <a:pt x="105357" y="6357"/>
                  </a:cubicBezTo>
                  <a:cubicBezTo>
                    <a:pt x="109479" y="8648"/>
                    <a:pt x="106731" y="10022"/>
                    <a:pt x="104440" y="11396"/>
                  </a:cubicBezTo>
                  <a:close/>
                </a:path>
              </a:pathLst>
            </a:custGeom>
            <a:solidFill>
              <a:srgbClr val="006000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" name="Group 202">
              <a:extLst>
                <a:ext uri="{FF2B5EF4-FFF2-40B4-BE49-F238E27FC236}">
                  <a16:creationId xmlns:a16="http://schemas.microsoft.com/office/drawing/2014/main" id="{BC653F2D-986B-44FC-8F9E-D9BDC9437223}"/>
                </a:ext>
              </a:extLst>
            </p:cNvPr>
            <p:cNvGrpSpPr/>
            <p:nvPr/>
          </p:nvGrpSpPr>
          <p:grpSpPr>
            <a:xfrm>
              <a:off x="8911020" y="3649622"/>
              <a:ext cx="2239070" cy="2666157"/>
              <a:chOff x="8911020" y="3649622"/>
              <a:chExt cx="2239070" cy="2666157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339BCE3-D911-4FA9-BD05-7EC71E8EE1FB}"/>
                  </a:ext>
                </a:extLst>
              </p:cNvPr>
              <p:cNvGrpSpPr/>
              <p:nvPr/>
            </p:nvGrpSpPr>
            <p:grpSpPr>
              <a:xfrm>
                <a:off x="8911020" y="4215025"/>
                <a:ext cx="993309" cy="1312459"/>
                <a:chOff x="4414182" y="2417791"/>
                <a:chExt cx="1684167" cy="2225289"/>
              </a:xfrm>
            </p:grpSpPr>
            <p:sp>
              <p:nvSpPr>
                <p:cNvPr id="74" name="Freeform: Shape 74">
                  <a:extLst>
                    <a:ext uri="{FF2B5EF4-FFF2-40B4-BE49-F238E27FC236}">
                      <a16:creationId xmlns:a16="http://schemas.microsoft.com/office/drawing/2014/main" id="{055DD9F9-E027-4817-A5A2-2EA452FAFF42}"/>
                    </a:ext>
                  </a:extLst>
                </p:cNvPr>
                <p:cNvSpPr/>
                <p:nvPr/>
              </p:nvSpPr>
              <p:spPr>
                <a:xfrm>
                  <a:off x="4414182" y="2417791"/>
                  <a:ext cx="1684167" cy="2225289"/>
                </a:xfrm>
                <a:custGeom>
                  <a:avLst/>
                  <a:gdLst>
                    <a:gd name="connsiteX0" fmla="*/ 0 w 1268858"/>
                    <a:gd name="connsiteY0" fmla="*/ 1006972 h 1676542"/>
                    <a:gd name="connsiteX1" fmla="*/ 10536 w 1268858"/>
                    <a:gd name="connsiteY1" fmla="*/ 997353 h 1676542"/>
                    <a:gd name="connsiteX2" fmla="*/ 1076469 w 1268858"/>
                    <a:gd name="connsiteY2" fmla="*/ 1216311 h 1676542"/>
                    <a:gd name="connsiteX3" fmla="*/ 1099372 w 1268858"/>
                    <a:gd name="connsiteY3" fmla="*/ 1230053 h 1676542"/>
                    <a:gd name="connsiteX4" fmla="*/ 1169457 w 1268858"/>
                    <a:gd name="connsiteY4" fmla="*/ 1252957 h 1676542"/>
                    <a:gd name="connsiteX5" fmla="*/ 1116779 w 1268858"/>
                    <a:gd name="connsiteY5" fmla="*/ 1124697 h 1676542"/>
                    <a:gd name="connsiteX6" fmla="*/ 953706 w 1268858"/>
                    <a:gd name="connsiteY6" fmla="*/ 945591 h 1676542"/>
                    <a:gd name="connsiteX7" fmla="*/ 944544 w 1268858"/>
                    <a:gd name="connsiteY7" fmla="*/ 913984 h 1676542"/>
                    <a:gd name="connsiteX8" fmla="*/ 940880 w 1268858"/>
                    <a:gd name="connsiteY8" fmla="*/ 901158 h 1676542"/>
                    <a:gd name="connsiteX9" fmla="*/ 875833 w 1268858"/>
                    <a:gd name="connsiteY9" fmla="*/ 859473 h 1676542"/>
                    <a:gd name="connsiteX10" fmla="*/ 820865 w 1268858"/>
                    <a:gd name="connsiteY10" fmla="*/ 848937 h 1676542"/>
                    <a:gd name="connsiteX11" fmla="*/ 182771 w 1268858"/>
                    <a:gd name="connsiteY11" fmla="*/ 195727 h 1676542"/>
                    <a:gd name="connsiteX12" fmla="*/ 171777 w 1268858"/>
                    <a:gd name="connsiteY12" fmla="*/ 11582 h 1676542"/>
                    <a:gd name="connsiteX13" fmla="*/ 180938 w 1268858"/>
                    <a:gd name="connsiteY13" fmla="*/ 1505 h 1676542"/>
                    <a:gd name="connsiteX14" fmla="*/ 229952 w 1268858"/>
                    <a:gd name="connsiteY14" fmla="*/ 62886 h 1676542"/>
                    <a:gd name="connsiteX15" fmla="*/ 425549 w 1268858"/>
                    <a:gd name="connsiteY15" fmla="*/ 299251 h 1676542"/>
                    <a:gd name="connsiteX16" fmla="*/ 636720 w 1268858"/>
                    <a:gd name="connsiteY16" fmla="*/ 553481 h 1676542"/>
                    <a:gd name="connsiteX17" fmla="*/ 842852 w 1268858"/>
                    <a:gd name="connsiteY17" fmla="*/ 802214 h 1676542"/>
                    <a:gd name="connsiteX18" fmla="*/ 877666 w 1268858"/>
                    <a:gd name="connsiteY18" fmla="*/ 842983 h 1676542"/>
                    <a:gd name="connsiteX19" fmla="*/ 886369 w 1268858"/>
                    <a:gd name="connsiteY19" fmla="*/ 815498 h 1676542"/>
                    <a:gd name="connsiteX20" fmla="*/ 917976 w 1268858"/>
                    <a:gd name="connsiteY20" fmla="*/ 871383 h 1676542"/>
                    <a:gd name="connsiteX21" fmla="*/ 1003177 w 1268858"/>
                    <a:gd name="connsiteY21" fmla="*/ 916732 h 1676542"/>
                    <a:gd name="connsiteX22" fmla="*/ 987145 w 1268858"/>
                    <a:gd name="connsiteY22" fmla="*/ 850312 h 1676542"/>
                    <a:gd name="connsiteX23" fmla="*/ 986687 w 1268858"/>
                    <a:gd name="connsiteY23" fmla="*/ 828324 h 1676542"/>
                    <a:gd name="connsiteX24" fmla="*/ 974777 w 1268858"/>
                    <a:gd name="connsiteY24" fmla="*/ 782059 h 1676542"/>
                    <a:gd name="connsiteX25" fmla="*/ 1097998 w 1268858"/>
                    <a:gd name="connsiteY25" fmla="*/ 157707 h 1676542"/>
                    <a:gd name="connsiteX26" fmla="*/ 1107618 w 1268858"/>
                    <a:gd name="connsiteY26" fmla="*/ 151752 h 1676542"/>
                    <a:gd name="connsiteX27" fmla="*/ 1109450 w 1268858"/>
                    <a:gd name="connsiteY27" fmla="*/ 173282 h 1676542"/>
                    <a:gd name="connsiteX28" fmla="*/ 1040281 w 1268858"/>
                    <a:gd name="connsiteY28" fmla="*/ 574094 h 1676542"/>
                    <a:gd name="connsiteX29" fmla="*/ 1003635 w 1268858"/>
                    <a:gd name="connsiteY29" fmla="*/ 788472 h 1676542"/>
                    <a:gd name="connsiteX30" fmla="*/ 1003177 w 1268858"/>
                    <a:gd name="connsiteY30" fmla="*/ 806337 h 1676542"/>
                    <a:gd name="connsiteX31" fmla="*/ 1010965 w 1268858"/>
                    <a:gd name="connsiteY31" fmla="*/ 888790 h 1676542"/>
                    <a:gd name="connsiteX32" fmla="*/ 1048068 w 1268858"/>
                    <a:gd name="connsiteY32" fmla="*/ 948339 h 1676542"/>
                    <a:gd name="connsiteX33" fmla="*/ 1067766 w 1268858"/>
                    <a:gd name="connsiteY33" fmla="*/ 944216 h 1676542"/>
                    <a:gd name="connsiteX34" fmla="*/ 1076011 w 1268858"/>
                    <a:gd name="connsiteY34" fmla="*/ 930016 h 1676542"/>
                    <a:gd name="connsiteX35" fmla="*/ 1087463 w 1268858"/>
                    <a:gd name="connsiteY35" fmla="*/ 919939 h 1676542"/>
                    <a:gd name="connsiteX36" fmla="*/ 1094334 w 1268858"/>
                    <a:gd name="connsiteY36" fmla="*/ 933223 h 1676542"/>
                    <a:gd name="connsiteX37" fmla="*/ 1100289 w 1268858"/>
                    <a:gd name="connsiteY37" fmla="*/ 975823 h 1676542"/>
                    <a:gd name="connsiteX38" fmla="*/ 1117237 w 1268858"/>
                    <a:gd name="connsiteY38" fmla="*/ 1023921 h 1676542"/>
                    <a:gd name="connsiteX39" fmla="*/ 1233587 w 1268858"/>
                    <a:gd name="connsiteY39" fmla="*/ 1274944 h 1676542"/>
                    <a:gd name="connsiteX40" fmla="*/ 1270691 w 1268858"/>
                    <a:gd name="connsiteY40" fmla="*/ 1503522 h 1676542"/>
                    <a:gd name="connsiteX41" fmla="*/ 1267027 w 1268858"/>
                    <a:gd name="connsiteY41" fmla="*/ 1656518 h 1676542"/>
                    <a:gd name="connsiteX42" fmla="*/ 1262446 w 1268858"/>
                    <a:gd name="connsiteY42" fmla="*/ 1673467 h 1676542"/>
                    <a:gd name="connsiteX43" fmla="*/ 1258323 w 1268858"/>
                    <a:gd name="connsiteY43" fmla="*/ 1676673 h 1676542"/>
                    <a:gd name="connsiteX44" fmla="*/ 1214349 w 1268858"/>
                    <a:gd name="connsiteY44" fmla="*/ 1676215 h 1676542"/>
                    <a:gd name="connsiteX45" fmla="*/ 1212516 w 1268858"/>
                    <a:gd name="connsiteY45" fmla="*/ 1674383 h 1676542"/>
                    <a:gd name="connsiteX46" fmla="*/ 1218471 w 1268858"/>
                    <a:gd name="connsiteY46" fmla="*/ 1514058 h 1676542"/>
                    <a:gd name="connsiteX47" fmla="*/ 1208852 w 1268858"/>
                    <a:gd name="connsiteY47" fmla="*/ 1410533 h 1676542"/>
                    <a:gd name="connsiteX48" fmla="*/ 1198316 w 1268858"/>
                    <a:gd name="connsiteY48" fmla="*/ 1388088 h 1676542"/>
                    <a:gd name="connsiteX49" fmla="*/ 1176787 w 1268858"/>
                    <a:gd name="connsiteY49" fmla="*/ 1353733 h 1676542"/>
                    <a:gd name="connsiteX50" fmla="*/ 1198316 w 1268858"/>
                    <a:gd name="connsiteY50" fmla="*/ 1358313 h 1676542"/>
                    <a:gd name="connsiteX51" fmla="*/ 1176328 w 1268858"/>
                    <a:gd name="connsiteY51" fmla="*/ 1272654 h 1676542"/>
                    <a:gd name="connsiteX52" fmla="*/ 1164419 w 1268858"/>
                    <a:gd name="connsiteY52" fmla="*/ 1264409 h 1676542"/>
                    <a:gd name="connsiteX53" fmla="*/ 1083798 w 1268858"/>
                    <a:gd name="connsiteY53" fmla="*/ 1239673 h 1676542"/>
                    <a:gd name="connsiteX54" fmla="*/ 862549 w 1268858"/>
                    <a:gd name="connsiteY54" fmla="*/ 1192033 h 1676542"/>
                    <a:gd name="connsiteX55" fmla="*/ 125970 w 1268858"/>
                    <a:gd name="connsiteY55" fmla="*/ 1036747 h 1676542"/>
                    <a:gd name="connsiteX56" fmla="*/ 16491 w 1268858"/>
                    <a:gd name="connsiteY56" fmla="*/ 1013843 h 1676542"/>
                    <a:gd name="connsiteX57" fmla="*/ 0 w 1268858"/>
                    <a:gd name="connsiteY57" fmla="*/ 1006972 h 1676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268858" h="1676542">
                      <a:moveTo>
                        <a:pt x="0" y="1006972"/>
                      </a:moveTo>
                      <a:cubicBezTo>
                        <a:pt x="458" y="1000559"/>
                        <a:pt x="6413" y="1000101"/>
                        <a:pt x="10536" y="997353"/>
                      </a:cubicBezTo>
                      <a:cubicBezTo>
                        <a:pt x="368290" y="784807"/>
                        <a:pt x="831859" y="879628"/>
                        <a:pt x="1076469" y="1216311"/>
                      </a:cubicBezTo>
                      <a:cubicBezTo>
                        <a:pt x="1082424" y="1224556"/>
                        <a:pt x="1089295" y="1228679"/>
                        <a:pt x="1099372" y="1230053"/>
                      </a:cubicBezTo>
                      <a:cubicBezTo>
                        <a:pt x="1122734" y="1233718"/>
                        <a:pt x="1145180" y="1241505"/>
                        <a:pt x="1169457" y="1252957"/>
                      </a:cubicBezTo>
                      <a:cubicBezTo>
                        <a:pt x="1154799" y="1206692"/>
                        <a:pt x="1137850" y="1165007"/>
                        <a:pt x="1116779" y="1124697"/>
                      </a:cubicBezTo>
                      <a:cubicBezTo>
                        <a:pt x="1077843" y="1050947"/>
                        <a:pt x="1027913" y="987275"/>
                        <a:pt x="953706" y="945591"/>
                      </a:cubicBezTo>
                      <a:cubicBezTo>
                        <a:pt x="940422" y="937803"/>
                        <a:pt x="937673" y="928184"/>
                        <a:pt x="944544" y="913984"/>
                      </a:cubicBezTo>
                      <a:cubicBezTo>
                        <a:pt x="948209" y="906654"/>
                        <a:pt x="945002" y="904822"/>
                        <a:pt x="940880" y="901158"/>
                      </a:cubicBezTo>
                      <a:cubicBezTo>
                        <a:pt x="920724" y="884667"/>
                        <a:pt x="898279" y="871383"/>
                        <a:pt x="875833" y="859473"/>
                      </a:cubicBezTo>
                      <a:cubicBezTo>
                        <a:pt x="859801" y="851228"/>
                        <a:pt x="839188" y="852602"/>
                        <a:pt x="820865" y="848937"/>
                      </a:cubicBezTo>
                      <a:cubicBezTo>
                        <a:pt x="496550" y="785724"/>
                        <a:pt x="237739" y="520958"/>
                        <a:pt x="182771" y="195727"/>
                      </a:cubicBezTo>
                      <a:cubicBezTo>
                        <a:pt x="172235" y="134804"/>
                        <a:pt x="168570" y="73422"/>
                        <a:pt x="171777" y="11582"/>
                      </a:cubicBezTo>
                      <a:cubicBezTo>
                        <a:pt x="172235" y="7001"/>
                        <a:pt x="168112" y="-3992"/>
                        <a:pt x="180938" y="1505"/>
                      </a:cubicBezTo>
                      <a:cubicBezTo>
                        <a:pt x="195139" y="23950"/>
                        <a:pt x="213461" y="42731"/>
                        <a:pt x="229952" y="62886"/>
                      </a:cubicBezTo>
                      <a:cubicBezTo>
                        <a:pt x="294540" y="142133"/>
                        <a:pt x="360503" y="220463"/>
                        <a:pt x="425549" y="299251"/>
                      </a:cubicBezTo>
                      <a:cubicBezTo>
                        <a:pt x="495634" y="383995"/>
                        <a:pt x="566177" y="468738"/>
                        <a:pt x="636720" y="553481"/>
                      </a:cubicBezTo>
                      <a:cubicBezTo>
                        <a:pt x="705431" y="636392"/>
                        <a:pt x="774600" y="718845"/>
                        <a:pt x="842852" y="802214"/>
                      </a:cubicBezTo>
                      <a:cubicBezTo>
                        <a:pt x="854304" y="815956"/>
                        <a:pt x="865298" y="829698"/>
                        <a:pt x="877666" y="842983"/>
                      </a:cubicBezTo>
                      <a:cubicBezTo>
                        <a:pt x="885453" y="834737"/>
                        <a:pt x="874001" y="821453"/>
                        <a:pt x="886369" y="815498"/>
                      </a:cubicBezTo>
                      <a:cubicBezTo>
                        <a:pt x="880414" y="843899"/>
                        <a:pt x="895530" y="856725"/>
                        <a:pt x="917976" y="871383"/>
                      </a:cubicBezTo>
                      <a:cubicBezTo>
                        <a:pt x="945002" y="888332"/>
                        <a:pt x="973861" y="901158"/>
                        <a:pt x="1003177" y="916732"/>
                      </a:cubicBezTo>
                      <a:cubicBezTo>
                        <a:pt x="994932" y="894745"/>
                        <a:pt x="988519" y="873215"/>
                        <a:pt x="987145" y="850312"/>
                      </a:cubicBezTo>
                      <a:cubicBezTo>
                        <a:pt x="986687" y="842983"/>
                        <a:pt x="984396" y="834737"/>
                        <a:pt x="986687" y="828324"/>
                      </a:cubicBezTo>
                      <a:cubicBezTo>
                        <a:pt x="992184" y="810001"/>
                        <a:pt x="983022" y="796717"/>
                        <a:pt x="974777" y="782059"/>
                      </a:cubicBezTo>
                      <a:cubicBezTo>
                        <a:pt x="856594" y="571346"/>
                        <a:pt x="908815" y="306122"/>
                        <a:pt x="1097998" y="157707"/>
                      </a:cubicBezTo>
                      <a:cubicBezTo>
                        <a:pt x="1101205" y="155417"/>
                        <a:pt x="1104411" y="153584"/>
                        <a:pt x="1107618" y="151752"/>
                      </a:cubicBezTo>
                      <a:cubicBezTo>
                        <a:pt x="1112199" y="158623"/>
                        <a:pt x="1110366" y="165952"/>
                        <a:pt x="1109450" y="173282"/>
                      </a:cubicBezTo>
                      <a:cubicBezTo>
                        <a:pt x="1086546" y="307038"/>
                        <a:pt x="1063185" y="440337"/>
                        <a:pt x="1040281" y="574094"/>
                      </a:cubicBezTo>
                      <a:cubicBezTo>
                        <a:pt x="1027913" y="645554"/>
                        <a:pt x="1015545" y="717013"/>
                        <a:pt x="1003635" y="788472"/>
                      </a:cubicBezTo>
                      <a:cubicBezTo>
                        <a:pt x="1002719" y="794427"/>
                        <a:pt x="1001803" y="800382"/>
                        <a:pt x="1003177" y="806337"/>
                      </a:cubicBezTo>
                      <a:cubicBezTo>
                        <a:pt x="1001345" y="834279"/>
                        <a:pt x="1003177" y="861763"/>
                        <a:pt x="1010965" y="888790"/>
                      </a:cubicBezTo>
                      <a:cubicBezTo>
                        <a:pt x="1017836" y="912151"/>
                        <a:pt x="1028371" y="932764"/>
                        <a:pt x="1048068" y="948339"/>
                      </a:cubicBezTo>
                      <a:cubicBezTo>
                        <a:pt x="1056772" y="955210"/>
                        <a:pt x="1062727" y="955210"/>
                        <a:pt x="1067766" y="944216"/>
                      </a:cubicBezTo>
                      <a:cubicBezTo>
                        <a:pt x="1070056" y="939178"/>
                        <a:pt x="1072804" y="934597"/>
                        <a:pt x="1076011" y="930016"/>
                      </a:cubicBezTo>
                      <a:cubicBezTo>
                        <a:pt x="1079217" y="925893"/>
                        <a:pt x="1081050" y="919022"/>
                        <a:pt x="1087463" y="919939"/>
                      </a:cubicBezTo>
                      <a:cubicBezTo>
                        <a:pt x="1094334" y="920855"/>
                        <a:pt x="1093418" y="928184"/>
                        <a:pt x="1094334" y="933223"/>
                      </a:cubicBezTo>
                      <a:cubicBezTo>
                        <a:pt x="1096624" y="947423"/>
                        <a:pt x="1098914" y="961623"/>
                        <a:pt x="1100289" y="975823"/>
                      </a:cubicBezTo>
                      <a:cubicBezTo>
                        <a:pt x="1101663" y="993230"/>
                        <a:pt x="1106244" y="1009263"/>
                        <a:pt x="1117237" y="1023921"/>
                      </a:cubicBezTo>
                      <a:cubicBezTo>
                        <a:pt x="1173122" y="1099503"/>
                        <a:pt x="1208852" y="1185162"/>
                        <a:pt x="1233587" y="1274944"/>
                      </a:cubicBezTo>
                      <a:cubicBezTo>
                        <a:pt x="1254201" y="1349610"/>
                        <a:pt x="1267943" y="1425650"/>
                        <a:pt x="1270691" y="1503522"/>
                      </a:cubicBezTo>
                      <a:cubicBezTo>
                        <a:pt x="1272524" y="1554826"/>
                        <a:pt x="1272066" y="1605672"/>
                        <a:pt x="1267027" y="1656518"/>
                      </a:cubicBezTo>
                      <a:cubicBezTo>
                        <a:pt x="1266569" y="1662473"/>
                        <a:pt x="1266111" y="1668428"/>
                        <a:pt x="1262446" y="1673467"/>
                      </a:cubicBezTo>
                      <a:cubicBezTo>
                        <a:pt x="1261530" y="1674841"/>
                        <a:pt x="1260156" y="1675757"/>
                        <a:pt x="1258323" y="1676673"/>
                      </a:cubicBezTo>
                      <a:cubicBezTo>
                        <a:pt x="1243665" y="1678964"/>
                        <a:pt x="1229007" y="1679880"/>
                        <a:pt x="1214349" y="1676215"/>
                      </a:cubicBezTo>
                      <a:cubicBezTo>
                        <a:pt x="1213890" y="1675757"/>
                        <a:pt x="1212974" y="1674841"/>
                        <a:pt x="1212516" y="1674383"/>
                      </a:cubicBezTo>
                      <a:cubicBezTo>
                        <a:pt x="1218471" y="1621247"/>
                        <a:pt x="1220762" y="1567652"/>
                        <a:pt x="1218471" y="1514058"/>
                      </a:cubicBezTo>
                      <a:cubicBezTo>
                        <a:pt x="1217097" y="1479244"/>
                        <a:pt x="1212974" y="1444889"/>
                        <a:pt x="1208852" y="1410533"/>
                      </a:cubicBezTo>
                      <a:cubicBezTo>
                        <a:pt x="1207477" y="1401830"/>
                        <a:pt x="1202439" y="1394959"/>
                        <a:pt x="1198316" y="1388088"/>
                      </a:cubicBezTo>
                      <a:cubicBezTo>
                        <a:pt x="1191445" y="1376636"/>
                        <a:pt x="1184116" y="1365184"/>
                        <a:pt x="1176787" y="1353733"/>
                      </a:cubicBezTo>
                      <a:cubicBezTo>
                        <a:pt x="1184574" y="1351900"/>
                        <a:pt x="1190071" y="1358313"/>
                        <a:pt x="1198316" y="1358313"/>
                      </a:cubicBezTo>
                      <a:cubicBezTo>
                        <a:pt x="1193277" y="1328997"/>
                        <a:pt x="1185490" y="1300596"/>
                        <a:pt x="1176328" y="1272654"/>
                      </a:cubicBezTo>
                      <a:cubicBezTo>
                        <a:pt x="1174496" y="1267615"/>
                        <a:pt x="1168999" y="1266241"/>
                        <a:pt x="1164419" y="1264409"/>
                      </a:cubicBezTo>
                      <a:cubicBezTo>
                        <a:pt x="1139225" y="1251583"/>
                        <a:pt x="1111740" y="1244253"/>
                        <a:pt x="1083798" y="1239673"/>
                      </a:cubicBezTo>
                      <a:cubicBezTo>
                        <a:pt x="1010507" y="1222266"/>
                        <a:pt x="936299" y="1207608"/>
                        <a:pt x="862549" y="1192033"/>
                      </a:cubicBezTo>
                      <a:cubicBezTo>
                        <a:pt x="616107" y="1139813"/>
                        <a:pt x="371038" y="1088051"/>
                        <a:pt x="125970" y="1036747"/>
                      </a:cubicBezTo>
                      <a:cubicBezTo>
                        <a:pt x="89324" y="1028960"/>
                        <a:pt x="53136" y="1021631"/>
                        <a:pt x="16491" y="1013843"/>
                      </a:cubicBezTo>
                      <a:cubicBezTo>
                        <a:pt x="10536" y="1012011"/>
                        <a:pt x="5039" y="1010637"/>
                        <a:pt x="0" y="100697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5">
                  <a:extLst>
                    <a:ext uri="{FF2B5EF4-FFF2-40B4-BE49-F238E27FC236}">
                      <a16:creationId xmlns:a16="http://schemas.microsoft.com/office/drawing/2014/main" id="{4E478D4C-2B88-4DD6-B0B5-21694159BE80}"/>
                    </a:ext>
                  </a:extLst>
                </p:cNvPr>
                <p:cNvSpPr/>
                <p:nvPr/>
              </p:nvSpPr>
              <p:spPr>
                <a:xfrm>
                  <a:off x="4649538" y="2419787"/>
                  <a:ext cx="936324" cy="1124805"/>
                </a:xfrm>
                <a:custGeom>
                  <a:avLst/>
                  <a:gdLst>
                    <a:gd name="connsiteX0" fmla="*/ 708135 w 705430"/>
                    <a:gd name="connsiteY0" fmla="*/ 814910 h 847432"/>
                    <a:gd name="connsiteX1" fmla="*/ 705845 w 705430"/>
                    <a:gd name="connsiteY1" fmla="*/ 839646 h 847432"/>
                    <a:gd name="connsiteX2" fmla="*/ 703096 w 705430"/>
                    <a:gd name="connsiteY2" fmla="*/ 848807 h 847432"/>
                    <a:gd name="connsiteX3" fmla="*/ 694851 w 705430"/>
                    <a:gd name="connsiteY3" fmla="*/ 843768 h 847432"/>
                    <a:gd name="connsiteX4" fmla="*/ 649502 w 705430"/>
                    <a:gd name="connsiteY4" fmla="*/ 788800 h 847432"/>
                    <a:gd name="connsiteX5" fmla="*/ 567049 w 705430"/>
                    <a:gd name="connsiteY5" fmla="*/ 689398 h 847432"/>
                    <a:gd name="connsiteX6" fmla="*/ 461234 w 705430"/>
                    <a:gd name="connsiteY6" fmla="*/ 561596 h 847432"/>
                    <a:gd name="connsiteX7" fmla="*/ 367788 w 705430"/>
                    <a:gd name="connsiteY7" fmla="*/ 448452 h 847432"/>
                    <a:gd name="connsiteX8" fmla="*/ 272509 w 705430"/>
                    <a:gd name="connsiteY8" fmla="*/ 333018 h 847432"/>
                    <a:gd name="connsiteX9" fmla="*/ 178604 w 705430"/>
                    <a:gd name="connsiteY9" fmla="*/ 220333 h 847432"/>
                    <a:gd name="connsiteX10" fmla="*/ 86074 w 705430"/>
                    <a:gd name="connsiteY10" fmla="*/ 108563 h 847432"/>
                    <a:gd name="connsiteX11" fmla="*/ 6827 w 705430"/>
                    <a:gd name="connsiteY11" fmla="*/ 12368 h 847432"/>
                    <a:gd name="connsiteX12" fmla="*/ 3163 w 705430"/>
                    <a:gd name="connsiteY12" fmla="*/ 0 h 847432"/>
                    <a:gd name="connsiteX13" fmla="*/ 166236 w 705430"/>
                    <a:gd name="connsiteY13" fmla="*/ 38020 h 847432"/>
                    <a:gd name="connsiteX14" fmla="*/ 692103 w 705430"/>
                    <a:gd name="connsiteY14" fmla="*/ 639010 h 847432"/>
                    <a:gd name="connsiteX15" fmla="*/ 708135 w 705430"/>
                    <a:gd name="connsiteY15" fmla="*/ 814910 h 84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5430" h="847432">
                      <a:moveTo>
                        <a:pt x="708135" y="814910"/>
                      </a:moveTo>
                      <a:cubicBezTo>
                        <a:pt x="703096" y="822697"/>
                        <a:pt x="706761" y="831400"/>
                        <a:pt x="705845" y="839646"/>
                      </a:cubicBezTo>
                      <a:cubicBezTo>
                        <a:pt x="705387" y="842852"/>
                        <a:pt x="707219" y="847433"/>
                        <a:pt x="703096" y="848807"/>
                      </a:cubicBezTo>
                      <a:cubicBezTo>
                        <a:pt x="698974" y="850181"/>
                        <a:pt x="696683" y="846059"/>
                        <a:pt x="694851" y="843768"/>
                      </a:cubicBezTo>
                      <a:cubicBezTo>
                        <a:pt x="679735" y="825445"/>
                        <a:pt x="664618" y="807123"/>
                        <a:pt x="649502" y="788800"/>
                      </a:cubicBezTo>
                      <a:cubicBezTo>
                        <a:pt x="622018" y="755818"/>
                        <a:pt x="594533" y="722837"/>
                        <a:pt x="567049" y="689398"/>
                      </a:cubicBezTo>
                      <a:cubicBezTo>
                        <a:pt x="531778" y="646797"/>
                        <a:pt x="496506" y="604197"/>
                        <a:pt x="461234" y="561596"/>
                      </a:cubicBezTo>
                      <a:cubicBezTo>
                        <a:pt x="430086" y="524034"/>
                        <a:pt x="398937" y="486014"/>
                        <a:pt x="367788" y="448452"/>
                      </a:cubicBezTo>
                      <a:cubicBezTo>
                        <a:pt x="336181" y="409974"/>
                        <a:pt x="304116" y="371496"/>
                        <a:pt x="272509" y="333018"/>
                      </a:cubicBezTo>
                      <a:cubicBezTo>
                        <a:pt x="241360" y="295456"/>
                        <a:pt x="209753" y="257894"/>
                        <a:pt x="178604" y="220333"/>
                      </a:cubicBezTo>
                      <a:cubicBezTo>
                        <a:pt x="147455" y="183229"/>
                        <a:pt x="116764" y="145667"/>
                        <a:pt x="86074" y="108563"/>
                      </a:cubicBezTo>
                      <a:cubicBezTo>
                        <a:pt x="59505" y="76498"/>
                        <a:pt x="33395" y="44433"/>
                        <a:pt x="6827" y="12368"/>
                      </a:cubicBezTo>
                      <a:cubicBezTo>
                        <a:pt x="4079" y="9161"/>
                        <a:pt x="-4625" y="6413"/>
                        <a:pt x="3163" y="0"/>
                      </a:cubicBezTo>
                      <a:cubicBezTo>
                        <a:pt x="59505" y="4581"/>
                        <a:pt x="114016" y="17865"/>
                        <a:pt x="166236" y="38020"/>
                      </a:cubicBezTo>
                      <a:cubicBezTo>
                        <a:pt x="447950" y="144751"/>
                        <a:pt x="623850" y="345386"/>
                        <a:pt x="692103" y="639010"/>
                      </a:cubicBezTo>
                      <a:cubicBezTo>
                        <a:pt x="705387" y="696269"/>
                        <a:pt x="710426" y="755360"/>
                        <a:pt x="708135" y="81491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6">
                  <a:extLst>
                    <a:ext uri="{FF2B5EF4-FFF2-40B4-BE49-F238E27FC236}">
                      <a16:creationId xmlns:a16="http://schemas.microsoft.com/office/drawing/2014/main" id="{22E2D12C-9709-4D52-ADA8-66B10334C819}"/>
                    </a:ext>
                  </a:extLst>
                </p:cNvPr>
                <p:cNvSpPr/>
                <p:nvPr/>
              </p:nvSpPr>
              <p:spPr>
                <a:xfrm>
                  <a:off x="4414182" y="3754353"/>
                  <a:ext cx="1434886" cy="462082"/>
                </a:xfrm>
                <a:custGeom>
                  <a:avLst/>
                  <a:gdLst>
                    <a:gd name="connsiteX0" fmla="*/ 0 w 1081049"/>
                    <a:gd name="connsiteY0" fmla="*/ 0 h 348134"/>
                    <a:gd name="connsiteX1" fmla="*/ 92989 w 1081049"/>
                    <a:gd name="connsiteY1" fmla="*/ 18323 h 348134"/>
                    <a:gd name="connsiteX2" fmla="*/ 317444 w 1081049"/>
                    <a:gd name="connsiteY2" fmla="*/ 65504 h 348134"/>
                    <a:gd name="connsiteX3" fmla="*/ 547396 w 1081049"/>
                    <a:gd name="connsiteY3" fmla="*/ 114060 h 348134"/>
                    <a:gd name="connsiteX4" fmla="*/ 812161 w 1081049"/>
                    <a:gd name="connsiteY4" fmla="*/ 169945 h 348134"/>
                    <a:gd name="connsiteX5" fmla="*/ 1058146 w 1081049"/>
                    <a:gd name="connsiteY5" fmla="*/ 222165 h 348134"/>
                    <a:gd name="connsiteX6" fmla="*/ 1082882 w 1081049"/>
                    <a:gd name="connsiteY6" fmla="*/ 232242 h 348134"/>
                    <a:gd name="connsiteX7" fmla="*/ 589538 w 1081049"/>
                    <a:gd name="connsiteY7" fmla="*/ 344928 h 348134"/>
                    <a:gd name="connsiteX8" fmla="*/ 10078 w 1081049"/>
                    <a:gd name="connsiteY8" fmla="*/ 16033 h 348134"/>
                    <a:gd name="connsiteX9" fmla="*/ 0 w 1081049"/>
                    <a:gd name="connsiteY9" fmla="*/ 0 h 348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81049" h="348134">
                      <a:moveTo>
                        <a:pt x="0" y="0"/>
                      </a:moveTo>
                      <a:cubicBezTo>
                        <a:pt x="31607" y="3665"/>
                        <a:pt x="61840" y="11910"/>
                        <a:pt x="92989" y="18323"/>
                      </a:cubicBezTo>
                      <a:cubicBezTo>
                        <a:pt x="167654" y="33439"/>
                        <a:pt x="242778" y="49472"/>
                        <a:pt x="317444" y="65504"/>
                      </a:cubicBezTo>
                      <a:cubicBezTo>
                        <a:pt x="393942" y="81537"/>
                        <a:pt x="470898" y="98027"/>
                        <a:pt x="547396" y="114060"/>
                      </a:cubicBezTo>
                      <a:cubicBezTo>
                        <a:pt x="635804" y="132841"/>
                        <a:pt x="723754" y="151164"/>
                        <a:pt x="812161" y="169945"/>
                      </a:cubicBezTo>
                      <a:cubicBezTo>
                        <a:pt x="894156" y="187351"/>
                        <a:pt x="976151" y="204300"/>
                        <a:pt x="1058146" y="222165"/>
                      </a:cubicBezTo>
                      <a:cubicBezTo>
                        <a:pt x="1066849" y="223997"/>
                        <a:pt x="1077843" y="220791"/>
                        <a:pt x="1082882" y="232242"/>
                      </a:cubicBezTo>
                      <a:cubicBezTo>
                        <a:pt x="930802" y="323399"/>
                        <a:pt x="765896" y="362793"/>
                        <a:pt x="589538" y="344928"/>
                      </a:cubicBezTo>
                      <a:cubicBezTo>
                        <a:pt x="348593" y="320192"/>
                        <a:pt x="155744" y="209339"/>
                        <a:pt x="10078" y="16033"/>
                      </a:cubicBezTo>
                      <a:cubicBezTo>
                        <a:pt x="6413" y="10994"/>
                        <a:pt x="458" y="7329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7">
                  <a:extLst>
                    <a:ext uri="{FF2B5EF4-FFF2-40B4-BE49-F238E27FC236}">
                      <a16:creationId xmlns:a16="http://schemas.microsoft.com/office/drawing/2014/main" id="{1ED11F03-A47B-4D97-9F46-40C39911E094}"/>
                    </a:ext>
                  </a:extLst>
                </p:cNvPr>
                <p:cNvSpPr/>
                <p:nvPr/>
              </p:nvSpPr>
              <p:spPr>
                <a:xfrm>
                  <a:off x="5736242" y="2619213"/>
                  <a:ext cx="255361" cy="869444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63">
                <a:extLst>
                  <a:ext uri="{FF2B5EF4-FFF2-40B4-BE49-F238E27FC236}">
                    <a16:creationId xmlns:a16="http://schemas.microsoft.com/office/drawing/2014/main" id="{ECE49D1F-261E-43C2-B3BC-92F798F4199E}"/>
                  </a:ext>
                </a:extLst>
              </p:cNvPr>
              <p:cNvGrpSpPr/>
              <p:nvPr/>
            </p:nvGrpSpPr>
            <p:grpSpPr>
              <a:xfrm>
                <a:off x="9787428" y="3649622"/>
                <a:ext cx="1362662" cy="1879040"/>
                <a:chOff x="5900141" y="1459144"/>
                <a:chExt cx="2310409" cy="3185932"/>
              </a:xfrm>
            </p:grpSpPr>
            <p:sp>
              <p:nvSpPr>
                <p:cNvPr id="69" name="Freeform: Shape 69">
                  <a:extLst>
                    <a:ext uri="{FF2B5EF4-FFF2-40B4-BE49-F238E27FC236}">
                      <a16:creationId xmlns:a16="http://schemas.microsoft.com/office/drawing/2014/main" id="{84146CBA-6DF8-403F-94A8-444D6BE94BA7}"/>
                    </a:ext>
                  </a:extLst>
                </p:cNvPr>
                <p:cNvSpPr/>
                <p:nvPr/>
              </p:nvSpPr>
              <p:spPr>
                <a:xfrm>
                  <a:off x="6793296" y="2856334"/>
                  <a:ext cx="1416645" cy="510722"/>
                </a:xfrm>
                <a:custGeom>
                  <a:avLst/>
                  <a:gdLst>
                    <a:gd name="connsiteX0" fmla="*/ 76956 w 1067307"/>
                    <a:gd name="connsiteY0" fmla="*/ 336683 h 384780"/>
                    <a:gd name="connsiteX1" fmla="*/ 5039 w 1067307"/>
                    <a:gd name="connsiteY1" fmla="*/ 304618 h 384780"/>
                    <a:gd name="connsiteX2" fmla="*/ 0 w 1067307"/>
                    <a:gd name="connsiteY2" fmla="*/ 297747 h 384780"/>
                    <a:gd name="connsiteX3" fmla="*/ 32981 w 1067307"/>
                    <a:gd name="connsiteY3" fmla="*/ 284004 h 384780"/>
                    <a:gd name="connsiteX4" fmla="*/ 496092 w 1067307"/>
                    <a:gd name="connsiteY4" fmla="*/ 156202 h 384780"/>
                    <a:gd name="connsiteX5" fmla="*/ 862091 w 1067307"/>
                    <a:gd name="connsiteY5" fmla="*/ 55885 h 384780"/>
                    <a:gd name="connsiteX6" fmla="*/ 1059062 w 1067307"/>
                    <a:gd name="connsiteY6" fmla="*/ 916 h 384780"/>
                    <a:gd name="connsiteX7" fmla="*/ 1067766 w 1067307"/>
                    <a:gd name="connsiteY7" fmla="*/ 0 h 384780"/>
                    <a:gd name="connsiteX8" fmla="*/ 945460 w 1067307"/>
                    <a:gd name="connsiteY8" fmla="*/ 156661 h 384780"/>
                    <a:gd name="connsiteX9" fmla="*/ 453949 w 1067307"/>
                    <a:gd name="connsiteY9" fmla="*/ 386613 h 384780"/>
                    <a:gd name="connsiteX10" fmla="*/ 76956 w 1067307"/>
                    <a:gd name="connsiteY10" fmla="*/ 336683 h 384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67307" h="384780">
                      <a:moveTo>
                        <a:pt x="76956" y="336683"/>
                      </a:moveTo>
                      <a:cubicBezTo>
                        <a:pt x="52220" y="327521"/>
                        <a:pt x="27942" y="316986"/>
                        <a:pt x="5039" y="304618"/>
                      </a:cubicBezTo>
                      <a:cubicBezTo>
                        <a:pt x="2290" y="303244"/>
                        <a:pt x="458" y="300953"/>
                        <a:pt x="0" y="297747"/>
                      </a:cubicBezTo>
                      <a:cubicBezTo>
                        <a:pt x="8245" y="286295"/>
                        <a:pt x="21529" y="287211"/>
                        <a:pt x="32981" y="284004"/>
                      </a:cubicBezTo>
                      <a:cubicBezTo>
                        <a:pt x="187352" y="240946"/>
                        <a:pt x="341722" y="198345"/>
                        <a:pt x="496092" y="156202"/>
                      </a:cubicBezTo>
                      <a:cubicBezTo>
                        <a:pt x="617939" y="122763"/>
                        <a:pt x="740244" y="89782"/>
                        <a:pt x="862091" y="55885"/>
                      </a:cubicBezTo>
                      <a:cubicBezTo>
                        <a:pt x="928054" y="38020"/>
                        <a:pt x="993558" y="19239"/>
                        <a:pt x="1059062" y="916"/>
                      </a:cubicBezTo>
                      <a:cubicBezTo>
                        <a:pt x="1061811" y="0"/>
                        <a:pt x="1065017" y="0"/>
                        <a:pt x="1067766" y="0"/>
                      </a:cubicBezTo>
                      <a:cubicBezTo>
                        <a:pt x="1034784" y="58175"/>
                        <a:pt x="993100" y="109937"/>
                        <a:pt x="945460" y="156661"/>
                      </a:cubicBezTo>
                      <a:cubicBezTo>
                        <a:pt x="808497" y="290876"/>
                        <a:pt x="644049" y="366457"/>
                        <a:pt x="453949" y="386613"/>
                      </a:cubicBezTo>
                      <a:cubicBezTo>
                        <a:pt x="235449" y="402187"/>
                        <a:pt x="80621" y="337599"/>
                        <a:pt x="76956" y="33668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70">
                  <a:extLst>
                    <a:ext uri="{FF2B5EF4-FFF2-40B4-BE49-F238E27FC236}">
                      <a16:creationId xmlns:a16="http://schemas.microsoft.com/office/drawing/2014/main" id="{28FA978D-6E33-4E94-B07A-461E6B603927}"/>
                    </a:ext>
                  </a:extLst>
                </p:cNvPr>
                <p:cNvSpPr/>
                <p:nvPr/>
              </p:nvSpPr>
              <p:spPr>
                <a:xfrm>
                  <a:off x="5900141" y="1459144"/>
                  <a:ext cx="2310409" cy="3185932"/>
                </a:xfrm>
                <a:custGeom>
                  <a:avLst/>
                  <a:gdLst>
                    <a:gd name="connsiteX0" fmla="*/ 529989 w 1740672"/>
                    <a:gd name="connsiteY0" fmla="*/ 0 h 2400296"/>
                    <a:gd name="connsiteX1" fmla="*/ 533196 w 1740672"/>
                    <a:gd name="connsiteY1" fmla="*/ 5955 h 2400296"/>
                    <a:gd name="connsiteX2" fmla="*/ 535028 w 1740672"/>
                    <a:gd name="connsiteY2" fmla="*/ 26568 h 2400296"/>
                    <a:gd name="connsiteX3" fmla="*/ 535028 w 1740672"/>
                    <a:gd name="connsiteY3" fmla="*/ 1082424 h 2400296"/>
                    <a:gd name="connsiteX4" fmla="*/ 532280 w 1740672"/>
                    <a:gd name="connsiteY4" fmla="*/ 1111740 h 2400296"/>
                    <a:gd name="connsiteX5" fmla="*/ 547854 w 1740672"/>
                    <a:gd name="connsiteY5" fmla="*/ 1193277 h 2400296"/>
                    <a:gd name="connsiteX6" fmla="*/ 561138 w 1740672"/>
                    <a:gd name="connsiteY6" fmla="*/ 1242291 h 2400296"/>
                    <a:gd name="connsiteX7" fmla="*/ 599158 w 1740672"/>
                    <a:gd name="connsiteY7" fmla="*/ 1193735 h 2400296"/>
                    <a:gd name="connsiteX8" fmla="*/ 632139 w 1740672"/>
                    <a:gd name="connsiteY8" fmla="*/ 1151593 h 2400296"/>
                    <a:gd name="connsiteX9" fmla="*/ 661914 w 1740672"/>
                    <a:gd name="connsiteY9" fmla="*/ 1144263 h 2400296"/>
                    <a:gd name="connsiteX10" fmla="*/ 671991 w 1740672"/>
                    <a:gd name="connsiteY10" fmla="*/ 1178161 h 2400296"/>
                    <a:gd name="connsiteX11" fmla="*/ 663746 w 1740672"/>
                    <a:gd name="connsiteY11" fmla="*/ 1190529 h 2400296"/>
                    <a:gd name="connsiteX12" fmla="*/ 539609 w 1740672"/>
                    <a:gd name="connsiteY12" fmla="*/ 1352228 h 2400296"/>
                    <a:gd name="connsiteX13" fmla="*/ 530905 w 1740672"/>
                    <a:gd name="connsiteY13" fmla="*/ 1364596 h 2400296"/>
                    <a:gd name="connsiteX14" fmla="*/ 547396 w 1740672"/>
                    <a:gd name="connsiteY14" fmla="*/ 1361847 h 2400296"/>
                    <a:gd name="connsiteX15" fmla="*/ 655043 w 1740672"/>
                    <a:gd name="connsiteY15" fmla="*/ 1341692 h 2400296"/>
                    <a:gd name="connsiteX16" fmla="*/ 681153 w 1740672"/>
                    <a:gd name="connsiteY16" fmla="*/ 1326576 h 2400296"/>
                    <a:gd name="connsiteX17" fmla="*/ 1252827 w 1740672"/>
                    <a:gd name="connsiteY17" fmla="*/ 962867 h 2400296"/>
                    <a:gd name="connsiteX18" fmla="*/ 1734718 w 1740672"/>
                    <a:gd name="connsiteY18" fmla="*/ 1045778 h 2400296"/>
                    <a:gd name="connsiteX19" fmla="*/ 1744338 w 1740672"/>
                    <a:gd name="connsiteY19" fmla="*/ 1049443 h 2400296"/>
                    <a:gd name="connsiteX20" fmla="*/ 1744338 w 1740672"/>
                    <a:gd name="connsiteY20" fmla="*/ 1052649 h 2400296"/>
                    <a:gd name="connsiteX21" fmla="*/ 1743422 w 1740672"/>
                    <a:gd name="connsiteY21" fmla="*/ 1053565 h 2400296"/>
                    <a:gd name="connsiteX22" fmla="*/ 1742047 w 1740672"/>
                    <a:gd name="connsiteY22" fmla="*/ 1053107 h 2400296"/>
                    <a:gd name="connsiteX23" fmla="*/ 1724641 w 1740672"/>
                    <a:gd name="connsiteY23" fmla="*/ 1061352 h 2400296"/>
                    <a:gd name="connsiteX24" fmla="*/ 1357267 w 1740672"/>
                    <a:gd name="connsiteY24" fmla="*/ 1162586 h 2400296"/>
                    <a:gd name="connsiteX25" fmla="*/ 1068682 w 1740672"/>
                    <a:gd name="connsiteY25" fmla="*/ 1242291 h 2400296"/>
                    <a:gd name="connsiteX26" fmla="*/ 693979 w 1740672"/>
                    <a:gd name="connsiteY26" fmla="*/ 1345815 h 2400296"/>
                    <a:gd name="connsiteX27" fmla="*/ 676114 w 1740672"/>
                    <a:gd name="connsiteY27" fmla="*/ 1353144 h 2400296"/>
                    <a:gd name="connsiteX28" fmla="*/ 629849 w 1740672"/>
                    <a:gd name="connsiteY28" fmla="*/ 1360931 h 2400296"/>
                    <a:gd name="connsiteX29" fmla="*/ 527241 w 1740672"/>
                    <a:gd name="connsiteY29" fmla="*/ 1385667 h 2400296"/>
                    <a:gd name="connsiteX30" fmla="*/ 516705 w 1740672"/>
                    <a:gd name="connsiteY30" fmla="*/ 1393454 h 2400296"/>
                    <a:gd name="connsiteX31" fmla="*/ 429213 w 1740672"/>
                    <a:gd name="connsiteY31" fmla="*/ 1521257 h 2400296"/>
                    <a:gd name="connsiteX32" fmla="*/ 510292 w 1740672"/>
                    <a:gd name="connsiteY32" fmla="*/ 1509347 h 2400296"/>
                    <a:gd name="connsiteX33" fmla="*/ 522202 w 1740672"/>
                    <a:gd name="connsiteY33" fmla="*/ 1503850 h 2400296"/>
                    <a:gd name="connsiteX34" fmla="*/ 767270 w 1740672"/>
                    <a:gd name="connsiteY34" fmla="*/ 1387958 h 2400296"/>
                    <a:gd name="connsiteX35" fmla="*/ 1080592 w 1740672"/>
                    <a:gd name="connsiteY35" fmla="*/ 1444300 h 2400296"/>
                    <a:gd name="connsiteX36" fmla="*/ 1167167 w 1740672"/>
                    <a:gd name="connsiteY36" fmla="*/ 1506140 h 2400296"/>
                    <a:gd name="connsiteX37" fmla="*/ 1182742 w 1740672"/>
                    <a:gd name="connsiteY37" fmla="*/ 1521715 h 2400296"/>
                    <a:gd name="connsiteX38" fmla="*/ 1168999 w 1740672"/>
                    <a:gd name="connsiteY38" fmla="*/ 1523547 h 2400296"/>
                    <a:gd name="connsiteX39" fmla="*/ 1074637 w 1740672"/>
                    <a:gd name="connsiteY39" fmla="*/ 1525837 h 2400296"/>
                    <a:gd name="connsiteX40" fmla="*/ 1049443 w 1740672"/>
                    <a:gd name="connsiteY40" fmla="*/ 1527211 h 2400296"/>
                    <a:gd name="connsiteX41" fmla="*/ 821323 w 1740672"/>
                    <a:gd name="connsiteY41" fmla="*/ 1527211 h 2400296"/>
                    <a:gd name="connsiteX42" fmla="*/ 529531 w 1740672"/>
                    <a:gd name="connsiteY42" fmla="*/ 1524005 h 2400296"/>
                    <a:gd name="connsiteX43" fmla="*/ 516247 w 1740672"/>
                    <a:gd name="connsiteY43" fmla="*/ 1523547 h 2400296"/>
                    <a:gd name="connsiteX44" fmla="*/ 485556 w 1740672"/>
                    <a:gd name="connsiteY44" fmla="*/ 1525837 h 2400296"/>
                    <a:gd name="connsiteX45" fmla="*/ 416387 w 1740672"/>
                    <a:gd name="connsiteY45" fmla="*/ 1542786 h 2400296"/>
                    <a:gd name="connsiteX46" fmla="*/ 404935 w 1740672"/>
                    <a:gd name="connsiteY46" fmla="*/ 1553322 h 2400296"/>
                    <a:gd name="connsiteX47" fmla="*/ 259727 w 1740672"/>
                    <a:gd name="connsiteY47" fmla="*/ 1858397 h 2400296"/>
                    <a:gd name="connsiteX48" fmla="*/ 272095 w 1740672"/>
                    <a:gd name="connsiteY48" fmla="*/ 1875346 h 2400296"/>
                    <a:gd name="connsiteX49" fmla="*/ 298663 w 1740672"/>
                    <a:gd name="connsiteY49" fmla="*/ 1876262 h 2400296"/>
                    <a:gd name="connsiteX50" fmla="*/ 301869 w 1740672"/>
                    <a:gd name="connsiteY50" fmla="*/ 1877636 h 2400296"/>
                    <a:gd name="connsiteX51" fmla="*/ 250107 w 1740672"/>
                    <a:gd name="connsiteY51" fmla="*/ 1914740 h 2400296"/>
                    <a:gd name="connsiteX52" fmla="*/ 238197 w 1740672"/>
                    <a:gd name="connsiteY52" fmla="*/ 1930773 h 2400296"/>
                    <a:gd name="connsiteX53" fmla="*/ 206590 w 1740672"/>
                    <a:gd name="connsiteY53" fmla="*/ 2211113 h 2400296"/>
                    <a:gd name="connsiteX54" fmla="*/ 207965 w 1740672"/>
                    <a:gd name="connsiteY54" fmla="*/ 2215235 h 2400296"/>
                    <a:gd name="connsiteX55" fmla="*/ 244610 w 1740672"/>
                    <a:gd name="connsiteY55" fmla="*/ 2193248 h 2400296"/>
                    <a:gd name="connsiteX56" fmla="*/ 213003 w 1740672"/>
                    <a:gd name="connsiteY56" fmla="*/ 2275243 h 2400296"/>
                    <a:gd name="connsiteX57" fmla="*/ 207049 w 1740672"/>
                    <a:gd name="connsiteY57" fmla="*/ 2310056 h 2400296"/>
                    <a:gd name="connsiteX58" fmla="*/ 208423 w 1740672"/>
                    <a:gd name="connsiteY58" fmla="*/ 2393425 h 2400296"/>
                    <a:gd name="connsiteX59" fmla="*/ 197887 w 1740672"/>
                    <a:gd name="connsiteY59" fmla="*/ 2402587 h 2400296"/>
                    <a:gd name="connsiteX60" fmla="*/ 162616 w 1740672"/>
                    <a:gd name="connsiteY60" fmla="*/ 2401670 h 2400296"/>
                    <a:gd name="connsiteX61" fmla="*/ 158493 w 1740672"/>
                    <a:gd name="connsiteY61" fmla="*/ 2398922 h 2400296"/>
                    <a:gd name="connsiteX62" fmla="*/ 155744 w 1740672"/>
                    <a:gd name="connsiteY62" fmla="*/ 2387470 h 2400296"/>
                    <a:gd name="connsiteX63" fmla="*/ 152538 w 1740672"/>
                    <a:gd name="connsiteY63" fmla="*/ 2183628 h 2400296"/>
                    <a:gd name="connsiteX64" fmla="*/ 208881 w 1740672"/>
                    <a:gd name="connsiteY64" fmla="*/ 1846946 h 2400296"/>
                    <a:gd name="connsiteX65" fmla="*/ 301411 w 1740672"/>
                    <a:gd name="connsiteY65" fmla="*/ 1630736 h 2400296"/>
                    <a:gd name="connsiteX66" fmla="*/ 305076 w 1740672"/>
                    <a:gd name="connsiteY66" fmla="*/ 1595006 h 2400296"/>
                    <a:gd name="connsiteX67" fmla="*/ 290876 w 1740672"/>
                    <a:gd name="connsiteY67" fmla="*/ 1528128 h 2400296"/>
                    <a:gd name="connsiteX68" fmla="*/ 278508 w 1740672"/>
                    <a:gd name="connsiteY68" fmla="*/ 1505224 h 2400296"/>
                    <a:gd name="connsiteX69" fmla="*/ 127802 w 1740672"/>
                    <a:gd name="connsiteY69" fmla="*/ 1332989 h 2400296"/>
                    <a:gd name="connsiteX70" fmla="*/ 65046 w 1740672"/>
                    <a:gd name="connsiteY70" fmla="*/ 1218013 h 2400296"/>
                    <a:gd name="connsiteX71" fmla="*/ 0 w 1740672"/>
                    <a:gd name="connsiteY71" fmla="*/ 870336 h 2400296"/>
                    <a:gd name="connsiteX72" fmla="*/ 149790 w 1740672"/>
                    <a:gd name="connsiteY72" fmla="*/ 418678 h 2400296"/>
                    <a:gd name="connsiteX73" fmla="*/ 161699 w 1740672"/>
                    <a:gd name="connsiteY73" fmla="*/ 410890 h 2400296"/>
                    <a:gd name="connsiteX74" fmla="*/ 178190 w 1740672"/>
                    <a:gd name="connsiteY74" fmla="*/ 534570 h 2400296"/>
                    <a:gd name="connsiteX75" fmla="*/ 259269 w 1740672"/>
                    <a:gd name="connsiteY75" fmla="*/ 1182741 h 2400296"/>
                    <a:gd name="connsiteX76" fmla="*/ 297289 w 1740672"/>
                    <a:gd name="connsiteY76" fmla="*/ 1486901 h 2400296"/>
                    <a:gd name="connsiteX77" fmla="*/ 301869 w 1740672"/>
                    <a:gd name="connsiteY77" fmla="*/ 1502476 h 2400296"/>
                    <a:gd name="connsiteX78" fmla="*/ 310573 w 1740672"/>
                    <a:gd name="connsiteY78" fmla="*/ 1532250 h 2400296"/>
                    <a:gd name="connsiteX79" fmla="*/ 322483 w 1740672"/>
                    <a:gd name="connsiteY79" fmla="*/ 1587677 h 2400296"/>
                    <a:gd name="connsiteX80" fmla="*/ 352715 w 1740672"/>
                    <a:gd name="connsiteY80" fmla="*/ 1536831 h 2400296"/>
                    <a:gd name="connsiteX81" fmla="*/ 534570 w 1740672"/>
                    <a:gd name="connsiteY81" fmla="*/ 1275272 h 2400296"/>
                    <a:gd name="connsiteX82" fmla="*/ 542815 w 1740672"/>
                    <a:gd name="connsiteY82" fmla="*/ 1234045 h 2400296"/>
                    <a:gd name="connsiteX83" fmla="*/ 523576 w 1740672"/>
                    <a:gd name="connsiteY83" fmla="*/ 1148386 h 2400296"/>
                    <a:gd name="connsiteX84" fmla="*/ 490595 w 1740672"/>
                    <a:gd name="connsiteY84" fmla="*/ 1080133 h 2400296"/>
                    <a:gd name="connsiteX85" fmla="*/ 450743 w 1740672"/>
                    <a:gd name="connsiteY85" fmla="*/ 1026539 h 2400296"/>
                    <a:gd name="connsiteX86" fmla="*/ 306450 w 1740672"/>
                    <a:gd name="connsiteY86" fmla="*/ 553809 h 2400296"/>
                    <a:gd name="connsiteX87" fmla="*/ 522660 w 1740672"/>
                    <a:gd name="connsiteY87" fmla="*/ 9161 h 2400296"/>
                    <a:gd name="connsiteX88" fmla="*/ 527699 w 1740672"/>
                    <a:gd name="connsiteY88" fmla="*/ 2290 h 2400296"/>
                    <a:gd name="connsiteX89" fmla="*/ 529989 w 1740672"/>
                    <a:gd name="connsiteY89" fmla="*/ 0 h 240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1740672" h="2400296">
                      <a:moveTo>
                        <a:pt x="529989" y="0"/>
                      </a:moveTo>
                      <a:cubicBezTo>
                        <a:pt x="530905" y="1832"/>
                        <a:pt x="531821" y="3665"/>
                        <a:pt x="533196" y="5955"/>
                      </a:cubicBezTo>
                      <a:cubicBezTo>
                        <a:pt x="534570" y="12826"/>
                        <a:pt x="535028" y="19697"/>
                        <a:pt x="535028" y="26568"/>
                      </a:cubicBezTo>
                      <a:cubicBezTo>
                        <a:pt x="535028" y="378367"/>
                        <a:pt x="535028" y="730625"/>
                        <a:pt x="535028" y="1082424"/>
                      </a:cubicBezTo>
                      <a:cubicBezTo>
                        <a:pt x="535028" y="1092501"/>
                        <a:pt x="534570" y="1102121"/>
                        <a:pt x="532280" y="1111740"/>
                      </a:cubicBezTo>
                      <a:cubicBezTo>
                        <a:pt x="538234" y="1138767"/>
                        <a:pt x="539609" y="1166709"/>
                        <a:pt x="547854" y="1193277"/>
                      </a:cubicBezTo>
                      <a:cubicBezTo>
                        <a:pt x="552893" y="1208851"/>
                        <a:pt x="556557" y="1224884"/>
                        <a:pt x="561138" y="1242291"/>
                      </a:cubicBezTo>
                      <a:cubicBezTo>
                        <a:pt x="574422" y="1225342"/>
                        <a:pt x="586790" y="1209310"/>
                        <a:pt x="599158" y="1193735"/>
                      </a:cubicBezTo>
                      <a:cubicBezTo>
                        <a:pt x="610152" y="1179535"/>
                        <a:pt x="621145" y="1165793"/>
                        <a:pt x="632139" y="1151593"/>
                      </a:cubicBezTo>
                      <a:cubicBezTo>
                        <a:pt x="639926" y="1141057"/>
                        <a:pt x="649546" y="1136934"/>
                        <a:pt x="661914" y="1144263"/>
                      </a:cubicBezTo>
                      <a:cubicBezTo>
                        <a:pt x="673366" y="1151134"/>
                        <a:pt x="677946" y="1166251"/>
                        <a:pt x="671991" y="1178161"/>
                      </a:cubicBezTo>
                      <a:cubicBezTo>
                        <a:pt x="669701" y="1182741"/>
                        <a:pt x="666495" y="1186406"/>
                        <a:pt x="663746" y="1190529"/>
                      </a:cubicBezTo>
                      <a:cubicBezTo>
                        <a:pt x="622520" y="1244581"/>
                        <a:pt x="580835" y="1298634"/>
                        <a:pt x="539609" y="1352228"/>
                      </a:cubicBezTo>
                      <a:cubicBezTo>
                        <a:pt x="536402" y="1356351"/>
                        <a:pt x="534112" y="1360015"/>
                        <a:pt x="530905" y="1364596"/>
                      </a:cubicBezTo>
                      <a:cubicBezTo>
                        <a:pt x="537318" y="1366428"/>
                        <a:pt x="542357" y="1363680"/>
                        <a:pt x="547396" y="1361847"/>
                      </a:cubicBezTo>
                      <a:cubicBezTo>
                        <a:pt x="582209" y="1348563"/>
                        <a:pt x="618397" y="1343983"/>
                        <a:pt x="655043" y="1341692"/>
                      </a:cubicBezTo>
                      <a:cubicBezTo>
                        <a:pt x="666953" y="1340776"/>
                        <a:pt x="674282" y="1337112"/>
                        <a:pt x="681153" y="1326576"/>
                      </a:cubicBezTo>
                      <a:cubicBezTo>
                        <a:pt x="817658" y="1120902"/>
                        <a:pt x="1008216" y="998597"/>
                        <a:pt x="1252827" y="962867"/>
                      </a:cubicBezTo>
                      <a:cubicBezTo>
                        <a:pt x="1421855" y="938589"/>
                        <a:pt x="1582638" y="968364"/>
                        <a:pt x="1734718" y="1045778"/>
                      </a:cubicBezTo>
                      <a:cubicBezTo>
                        <a:pt x="1737925" y="1047152"/>
                        <a:pt x="1741131" y="1048068"/>
                        <a:pt x="1744338" y="1049443"/>
                      </a:cubicBezTo>
                      <a:cubicBezTo>
                        <a:pt x="1744338" y="1050359"/>
                        <a:pt x="1744338" y="1051275"/>
                        <a:pt x="1744338" y="1052649"/>
                      </a:cubicBezTo>
                      <a:lnTo>
                        <a:pt x="1743422" y="1053565"/>
                      </a:lnTo>
                      <a:lnTo>
                        <a:pt x="1742047" y="1053107"/>
                      </a:lnTo>
                      <a:cubicBezTo>
                        <a:pt x="1737008" y="1057230"/>
                        <a:pt x="1731054" y="1059520"/>
                        <a:pt x="1724641" y="1061352"/>
                      </a:cubicBezTo>
                      <a:cubicBezTo>
                        <a:pt x="1601877" y="1094334"/>
                        <a:pt x="1479572" y="1128689"/>
                        <a:pt x="1357267" y="1162586"/>
                      </a:cubicBezTo>
                      <a:cubicBezTo>
                        <a:pt x="1261072" y="1189154"/>
                        <a:pt x="1164877" y="1215723"/>
                        <a:pt x="1068682" y="1242291"/>
                      </a:cubicBezTo>
                      <a:cubicBezTo>
                        <a:pt x="943628" y="1276646"/>
                        <a:pt x="819033" y="1311002"/>
                        <a:pt x="693979" y="1345815"/>
                      </a:cubicBezTo>
                      <a:cubicBezTo>
                        <a:pt x="687566" y="1347647"/>
                        <a:pt x="681611" y="1349021"/>
                        <a:pt x="676114" y="1353144"/>
                      </a:cubicBezTo>
                      <a:cubicBezTo>
                        <a:pt x="661914" y="1361847"/>
                        <a:pt x="644965" y="1359557"/>
                        <a:pt x="629849" y="1360931"/>
                      </a:cubicBezTo>
                      <a:cubicBezTo>
                        <a:pt x="594119" y="1363680"/>
                        <a:pt x="561138" y="1376048"/>
                        <a:pt x="527241" y="1385667"/>
                      </a:cubicBezTo>
                      <a:cubicBezTo>
                        <a:pt x="522660" y="1387041"/>
                        <a:pt x="519453" y="1389790"/>
                        <a:pt x="516705" y="1393454"/>
                      </a:cubicBezTo>
                      <a:cubicBezTo>
                        <a:pt x="486472" y="1434681"/>
                        <a:pt x="457156" y="1476365"/>
                        <a:pt x="429213" y="1521257"/>
                      </a:cubicBezTo>
                      <a:cubicBezTo>
                        <a:pt x="457156" y="1513469"/>
                        <a:pt x="482808" y="1506598"/>
                        <a:pt x="510292" y="1509347"/>
                      </a:cubicBezTo>
                      <a:cubicBezTo>
                        <a:pt x="514873" y="1509805"/>
                        <a:pt x="518537" y="1507056"/>
                        <a:pt x="522202" y="1503850"/>
                      </a:cubicBezTo>
                      <a:cubicBezTo>
                        <a:pt x="593203" y="1442926"/>
                        <a:pt x="675198" y="1405364"/>
                        <a:pt x="767270" y="1387958"/>
                      </a:cubicBezTo>
                      <a:cubicBezTo>
                        <a:pt x="938131" y="1363222"/>
                        <a:pt x="1078759" y="1441094"/>
                        <a:pt x="1080592" y="1444300"/>
                      </a:cubicBezTo>
                      <a:cubicBezTo>
                        <a:pt x="1110366" y="1463998"/>
                        <a:pt x="1140599" y="1481862"/>
                        <a:pt x="1167167" y="1506140"/>
                      </a:cubicBezTo>
                      <a:cubicBezTo>
                        <a:pt x="1172664" y="1511179"/>
                        <a:pt x="1177703" y="1516218"/>
                        <a:pt x="1182742" y="1521715"/>
                      </a:cubicBezTo>
                      <a:cubicBezTo>
                        <a:pt x="1178619" y="1526295"/>
                        <a:pt x="1173580" y="1524005"/>
                        <a:pt x="1168999" y="1523547"/>
                      </a:cubicBezTo>
                      <a:cubicBezTo>
                        <a:pt x="1137393" y="1519424"/>
                        <a:pt x="1106244" y="1517592"/>
                        <a:pt x="1074637" y="1525837"/>
                      </a:cubicBezTo>
                      <a:cubicBezTo>
                        <a:pt x="1066391" y="1527211"/>
                        <a:pt x="1057688" y="1527211"/>
                        <a:pt x="1049443" y="1527211"/>
                      </a:cubicBezTo>
                      <a:cubicBezTo>
                        <a:pt x="973403" y="1527211"/>
                        <a:pt x="897363" y="1526753"/>
                        <a:pt x="821323" y="1527211"/>
                      </a:cubicBezTo>
                      <a:cubicBezTo>
                        <a:pt x="724212" y="1528128"/>
                        <a:pt x="626642" y="1521715"/>
                        <a:pt x="529531" y="1524005"/>
                      </a:cubicBezTo>
                      <a:cubicBezTo>
                        <a:pt x="524950" y="1524005"/>
                        <a:pt x="520828" y="1522631"/>
                        <a:pt x="516247" y="1523547"/>
                      </a:cubicBezTo>
                      <a:cubicBezTo>
                        <a:pt x="506169" y="1528128"/>
                        <a:pt x="495634" y="1524463"/>
                        <a:pt x="485556" y="1525837"/>
                      </a:cubicBezTo>
                      <a:cubicBezTo>
                        <a:pt x="461737" y="1529044"/>
                        <a:pt x="438833" y="1535457"/>
                        <a:pt x="416387" y="1542786"/>
                      </a:cubicBezTo>
                      <a:cubicBezTo>
                        <a:pt x="410432" y="1544618"/>
                        <a:pt x="407684" y="1548741"/>
                        <a:pt x="404935" y="1553322"/>
                      </a:cubicBezTo>
                      <a:cubicBezTo>
                        <a:pt x="345844" y="1649975"/>
                        <a:pt x="294998" y="1750750"/>
                        <a:pt x="259727" y="1858397"/>
                      </a:cubicBezTo>
                      <a:cubicBezTo>
                        <a:pt x="254230" y="1874888"/>
                        <a:pt x="254230" y="1874888"/>
                        <a:pt x="272095" y="1875346"/>
                      </a:cubicBezTo>
                      <a:cubicBezTo>
                        <a:pt x="280798" y="1875804"/>
                        <a:pt x="289960" y="1875804"/>
                        <a:pt x="298663" y="1876262"/>
                      </a:cubicBezTo>
                      <a:cubicBezTo>
                        <a:pt x="299121" y="1876262"/>
                        <a:pt x="299579" y="1876720"/>
                        <a:pt x="301869" y="1877636"/>
                      </a:cubicBezTo>
                      <a:cubicBezTo>
                        <a:pt x="284005" y="1890462"/>
                        <a:pt x="267056" y="1902830"/>
                        <a:pt x="250107" y="1914740"/>
                      </a:cubicBezTo>
                      <a:cubicBezTo>
                        <a:pt x="244152" y="1918863"/>
                        <a:pt x="240030" y="1923443"/>
                        <a:pt x="238197" y="1930773"/>
                      </a:cubicBezTo>
                      <a:cubicBezTo>
                        <a:pt x="215752" y="2022845"/>
                        <a:pt x="206132" y="2116292"/>
                        <a:pt x="206590" y="2211113"/>
                      </a:cubicBezTo>
                      <a:cubicBezTo>
                        <a:pt x="206590" y="2212029"/>
                        <a:pt x="207049" y="2212945"/>
                        <a:pt x="207965" y="2215235"/>
                      </a:cubicBezTo>
                      <a:cubicBezTo>
                        <a:pt x="219416" y="2208364"/>
                        <a:pt x="230410" y="2201951"/>
                        <a:pt x="244610" y="2193248"/>
                      </a:cubicBezTo>
                      <a:cubicBezTo>
                        <a:pt x="233159" y="2223022"/>
                        <a:pt x="223539" y="2249133"/>
                        <a:pt x="213003" y="2275243"/>
                      </a:cubicBezTo>
                      <a:cubicBezTo>
                        <a:pt x="208423" y="2286695"/>
                        <a:pt x="206590" y="2297688"/>
                        <a:pt x="207049" y="2310056"/>
                      </a:cubicBezTo>
                      <a:cubicBezTo>
                        <a:pt x="207965" y="2337999"/>
                        <a:pt x="207965" y="2365483"/>
                        <a:pt x="208423" y="2393425"/>
                      </a:cubicBezTo>
                      <a:cubicBezTo>
                        <a:pt x="208881" y="2401212"/>
                        <a:pt x="202926" y="2402129"/>
                        <a:pt x="197887" y="2402587"/>
                      </a:cubicBezTo>
                      <a:cubicBezTo>
                        <a:pt x="185977" y="2403045"/>
                        <a:pt x="174525" y="2404419"/>
                        <a:pt x="162616" y="2401670"/>
                      </a:cubicBezTo>
                      <a:cubicBezTo>
                        <a:pt x="161241" y="2401212"/>
                        <a:pt x="159867" y="2400296"/>
                        <a:pt x="158493" y="2398922"/>
                      </a:cubicBezTo>
                      <a:cubicBezTo>
                        <a:pt x="156203" y="2395258"/>
                        <a:pt x="155744" y="2391593"/>
                        <a:pt x="155744" y="2387470"/>
                      </a:cubicBezTo>
                      <a:cubicBezTo>
                        <a:pt x="154828" y="2319676"/>
                        <a:pt x="150706" y="2251423"/>
                        <a:pt x="152538" y="2183628"/>
                      </a:cubicBezTo>
                      <a:cubicBezTo>
                        <a:pt x="156203" y="2069110"/>
                        <a:pt x="172693" y="1956425"/>
                        <a:pt x="208881" y="1846946"/>
                      </a:cubicBezTo>
                      <a:cubicBezTo>
                        <a:pt x="233617" y="1772280"/>
                        <a:pt x="264766" y="1700363"/>
                        <a:pt x="301411" y="1630736"/>
                      </a:cubicBezTo>
                      <a:cubicBezTo>
                        <a:pt x="307824" y="1618826"/>
                        <a:pt x="309199" y="1607832"/>
                        <a:pt x="305076" y="1595006"/>
                      </a:cubicBezTo>
                      <a:cubicBezTo>
                        <a:pt x="298205" y="1573019"/>
                        <a:pt x="293624" y="1550573"/>
                        <a:pt x="290876" y="1528128"/>
                      </a:cubicBezTo>
                      <a:cubicBezTo>
                        <a:pt x="289501" y="1518508"/>
                        <a:pt x="285837" y="1511637"/>
                        <a:pt x="278508" y="1505224"/>
                      </a:cubicBezTo>
                      <a:cubicBezTo>
                        <a:pt x="219416" y="1455294"/>
                        <a:pt x="170403" y="1397577"/>
                        <a:pt x="127802" y="1332989"/>
                      </a:cubicBezTo>
                      <a:cubicBezTo>
                        <a:pt x="103524" y="1296343"/>
                        <a:pt x="82911" y="1257865"/>
                        <a:pt x="65046" y="1218013"/>
                      </a:cubicBezTo>
                      <a:cubicBezTo>
                        <a:pt x="47181" y="1175870"/>
                        <a:pt x="0" y="972944"/>
                        <a:pt x="0" y="870336"/>
                      </a:cubicBezTo>
                      <a:cubicBezTo>
                        <a:pt x="4123" y="704514"/>
                        <a:pt x="54511" y="554267"/>
                        <a:pt x="149790" y="418678"/>
                      </a:cubicBezTo>
                      <a:cubicBezTo>
                        <a:pt x="155286" y="411348"/>
                        <a:pt x="155286" y="411348"/>
                        <a:pt x="161699" y="410890"/>
                      </a:cubicBezTo>
                      <a:cubicBezTo>
                        <a:pt x="169028" y="452117"/>
                        <a:pt x="173151" y="493343"/>
                        <a:pt x="178190" y="534570"/>
                      </a:cubicBezTo>
                      <a:cubicBezTo>
                        <a:pt x="205216" y="750780"/>
                        <a:pt x="232701" y="966532"/>
                        <a:pt x="259269" y="1182741"/>
                      </a:cubicBezTo>
                      <a:cubicBezTo>
                        <a:pt x="271637" y="1283975"/>
                        <a:pt x="284463" y="1385667"/>
                        <a:pt x="297289" y="1486901"/>
                      </a:cubicBezTo>
                      <a:cubicBezTo>
                        <a:pt x="298205" y="1492398"/>
                        <a:pt x="298663" y="1497895"/>
                        <a:pt x="301869" y="1502476"/>
                      </a:cubicBezTo>
                      <a:cubicBezTo>
                        <a:pt x="308282" y="1511179"/>
                        <a:pt x="309199" y="1521715"/>
                        <a:pt x="310573" y="1532250"/>
                      </a:cubicBezTo>
                      <a:cubicBezTo>
                        <a:pt x="313321" y="1550573"/>
                        <a:pt x="317444" y="1568438"/>
                        <a:pt x="322483" y="1587677"/>
                      </a:cubicBezTo>
                      <a:cubicBezTo>
                        <a:pt x="334392" y="1570728"/>
                        <a:pt x="342638" y="1553322"/>
                        <a:pt x="352715" y="1536831"/>
                      </a:cubicBezTo>
                      <a:cubicBezTo>
                        <a:pt x="407684" y="1445675"/>
                        <a:pt x="469524" y="1359099"/>
                        <a:pt x="534570" y="1275272"/>
                      </a:cubicBezTo>
                      <a:cubicBezTo>
                        <a:pt x="544647" y="1261988"/>
                        <a:pt x="546938" y="1249162"/>
                        <a:pt x="542815" y="1234045"/>
                      </a:cubicBezTo>
                      <a:cubicBezTo>
                        <a:pt x="535028" y="1205645"/>
                        <a:pt x="523576" y="1177703"/>
                        <a:pt x="523576" y="1148386"/>
                      </a:cubicBezTo>
                      <a:cubicBezTo>
                        <a:pt x="523576" y="1118611"/>
                        <a:pt x="508002" y="1099830"/>
                        <a:pt x="490595" y="1080133"/>
                      </a:cubicBezTo>
                      <a:cubicBezTo>
                        <a:pt x="475937" y="1063643"/>
                        <a:pt x="461737" y="1046236"/>
                        <a:pt x="450743" y="1026539"/>
                      </a:cubicBezTo>
                      <a:cubicBezTo>
                        <a:pt x="371954" y="888201"/>
                        <a:pt x="307824" y="726044"/>
                        <a:pt x="306450" y="553809"/>
                      </a:cubicBezTo>
                      <a:cubicBezTo>
                        <a:pt x="309657" y="344928"/>
                        <a:pt x="382032" y="163532"/>
                        <a:pt x="522660" y="9161"/>
                      </a:cubicBezTo>
                      <a:cubicBezTo>
                        <a:pt x="524492" y="6871"/>
                        <a:pt x="525867" y="4581"/>
                        <a:pt x="527699" y="2290"/>
                      </a:cubicBezTo>
                      <a:cubicBezTo>
                        <a:pt x="527699" y="0"/>
                        <a:pt x="528615" y="0"/>
                        <a:pt x="5299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1">
                  <a:extLst>
                    <a:ext uri="{FF2B5EF4-FFF2-40B4-BE49-F238E27FC236}">
                      <a16:creationId xmlns:a16="http://schemas.microsoft.com/office/drawing/2014/main" id="{394BAC58-37A0-493D-83CE-0EB6CCE7CEEA}"/>
                    </a:ext>
                  </a:extLst>
                </p:cNvPr>
                <p:cNvSpPr/>
                <p:nvPr/>
              </p:nvSpPr>
              <p:spPr>
                <a:xfrm>
                  <a:off x="6109274" y="2001482"/>
                  <a:ext cx="395202" cy="1453126"/>
                </a:xfrm>
                <a:custGeom>
                  <a:avLst/>
                  <a:gdLst>
                    <a:gd name="connsiteX0" fmla="*/ 142932 w 297746"/>
                    <a:gd name="connsiteY0" fmla="*/ 1094334 h 1094791"/>
                    <a:gd name="connsiteX1" fmla="*/ 134229 w 297746"/>
                    <a:gd name="connsiteY1" fmla="*/ 1086546 h 1094791"/>
                    <a:gd name="connsiteX2" fmla="*/ 119112 w 297746"/>
                    <a:gd name="connsiteY2" fmla="*/ 957370 h 1094791"/>
                    <a:gd name="connsiteX3" fmla="*/ 102164 w 297746"/>
                    <a:gd name="connsiteY3" fmla="*/ 826820 h 1094791"/>
                    <a:gd name="connsiteX4" fmla="*/ 89338 w 297746"/>
                    <a:gd name="connsiteY4" fmla="*/ 722837 h 1094791"/>
                    <a:gd name="connsiteX5" fmla="*/ 75596 w 297746"/>
                    <a:gd name="connsiteY5" fmla="*/ 612900 h 1094791"/>
                    <a:gd name="connsiteX6" fmla="*/ 62770 w 297746"/>
                    <a:gd name="connsiteY6" fmla="*/ 507085 h 1094791"/>
                    <a:gd name="connsiteX7" fmla="*/ 49027 w 297746"/>
                    <a:gd name="connsiteY7" fmla="*/ 398522 h 1094791"/>
                    <a:gd name="connsiteX8" fmla="*/ 35743 w 297746"/>
                    <a:gd name="connsiteY8" fmla="*/ 291334 h 1094791"/>
                    <a:gd name="connsiteX9" fmla="*/ 25666 w 297746"/>
                    <a:gd name="connsiteY9" fmla="*/ 212087 h 1094791"/>
                    <a:gd name="connsiteX10" fmla="*/ 11924 w 297746"/>
                    <a:gd name="connsiteY10" fmla="*/ 100776 h 1094791"/>
                    <a:gd name="connsiteX11" fmla="*/ 1388 w 297746"/>
                    <a:gd name="connsiteY11" fmla="*/ 20155 h 1094791"/>
                    <a:gd name="connsiteX12" fmla="*/ 2762 w 297746"/>
                    <a:gd name="connsiteY12" fmla="*/ 0 h 1094791"/>
                    <a:gd name="connsiteX13" fmla="*/ 146597 w 297746"/>
                    <a:gd name="connsiteY13" fmla="*/ 154370 h 1094791"/>
                    <a:gd name="connsiteX14" fmla="*/ 255618 w 297746"/>
                    <a:gd name="connsiteY14" fmla="*/ 370580 h 1094791"/>
                    <a:gd name="connsiteX15" fmla="*/ 289973 w 297746"/>
                    <a:gd name="connsiteY15" fmla="*/ 532279 h 1094791"/>
                    <a:gd name="connsiteX16" fmla="*/ 295928 w 297746"/>
                    <a:gd name="connsiteY16" fmla="*/ 617939 h 1094791"/>
                    <a:gd name="connsiteX17" fmla="*/ 299135 w 297746"/>
                    <a:gd name="connsiteY17" fmla="*/ 663288 h 1094791"/>
                    <a:gd name="connsiteX18" fmla="*/ 221721 w 297746"/>
                    <a:gd name="connsiteY18" fmla="*/ 970196 h 1094791"/>
                    <a:gd name="connsiteX19" fmla="*/ 158507 w 297746"/>
                    <a:gd name="connsiteY19" fmla="*/ 1081508 h 1094791"/>
                    <a:gd name="connsiteX20" fmla="*/ 142932 w 297746"/>
                    <a:gd name="connsiteY20" fmla="*/ 1094334 h 1094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7746" h="1094791">
                      <a:moveTo>
                        <a:pt x="142932" y="1094334"/>
                      </a:moveTo>
                      <a:cubicBezTo>
                        <a:pt x="135145" y="1097082"/>
                        <a:pt x="134687" y="1090669"/>
                        <a:pt x="134229" y="1086546"/>
                      </a:cubicBezTo>
                      <a:cubicBezTo>
                        <a:pt x="129190" y="1043488"/>
                        <a:pt x="124151" y="1000429"/>
                        <a:pt x="119112" y="957370"/>
                      </a:cubicBezTo>
                      <a:cubicBezTo>
                        <a:pt x="113616" y="913853"/>
                        <a:pt x="107661" y="870336"/>
                        <a:pt x="102164" y="826820"/>
                      </a:cubicBezTo>
                      <a:cubicBezTo>
                        <a:pt x="97583" y="792006"/>
                        <a:pt x="93918" y="757193"/>
                        <a:pt x="89338" y="722837"/>
                      </a:cubicBezTo>
                      <a:cubicBezTo>
                        <a:pt x="84757" y="686192"/>
                        <a:pt x="80176" y="649546"/>
                        <a:pt x="75596" y="612900"/>
                      </a:cubicBezTo>
                      <a:cubicBezTo>
                        <a:pt x="71015" y="577629"/>
                        <a:pt x="66892" y="542357"/>
                        <a:pt x="62770" y="507085"/>
                      </a:cubicBezTo>
                      <a:cubicBezTo>
                        <a:pt x="58189" y="470898"/>
                        <a:pt x="53608" y="434710"/>
                        <a:pt x="49027" y="398522"/>
                      </a:cubicBezTo>
                      <a:cubicBezTo>
                        <a:pt x="44447" y="362793"/>
                        <a:pt x="40324" y="327063"/>
                        <a:pt x="35743" y="291334"/>
                      </a:cubicBezTo>
                      <a:cubicBezTo>
                        <a:pt x="32537" y="264766"/>
                        <a:pt x="28872" y="238655"/>
                        <a:pt x="25666" y="212087"/>
                      </a:cubicBezTo>
                      <a:cubicBezTo>
                        <a:pt x="21085" y="174983"/>
                        <a:pt x="16504" y="137880"/>
                        <a:pt x="11924" y="100776"/>
                      </a:cubicBezTo>
                      <a:cubicBezTo>
                        <a:pt x="8717" y="73750"/>
                        <a:pt x="5053" y="47181"/>
                        <a:pt x="1388" y="20155"/>
                      </a:cubicBezTo>
                      <a:cubicBezTo>
                        <a:pt x="472" y="13284"/>
                        <a:pt x="-1819" y="6413"/>
                        <a:pt x="2762" y="0"/>
                      </a:cubicBezTo>
                      <a:cubicBezTo>
                        <a:pt x="58189" y="44433"/>
                        <a:pt x="105370" y="96653"/>
                        <a:pt x="146597" y="154370"/>
                      </a:cubicBezTo>
                      <a:cubicBezTo>
                        <a:pt x="193778" y="220791"/>
                        <a:pt x="229966" y="293166"/>
                        <a:pt x="255618" y="370580"/>
                      </a:cubicBezTo>
                      <a:cubicBezTo>
                        <a:pt x="273025" y="423258"/>
                        <a:pt x="284476" y="476853"/>
                        <a:pt x="289973" y="532279"/>
                      </a:cubicBezTo>
                      <a:cubicBezTo>
                        <a:pt x="292722" y="560680"/>
                        <a:pt x="295928" y="589080"/>
                        <a:pt x="295928" y="617939"/>
                      </a:cubicBezTo>
                      <a:cubicBezTo>
                        <a:pt x="302799" y="632597"/>
                        <a:pt x="300051" y="648630"/>
                        <a:pt x="299135" y="663288"/>
                      </a:cubicBezTo>
                      <a:cubicBezTo>
                        <a:pt x="292722" y="770477"/>
                        <a:pt x="268444" y="873085"/>
                        <a:pt x="221721" y="970196"/>
                      </a:cubicBezTo>
                      <a:cubicBezTo>
                        <a:pt x="202940" y="1008674"/>
                        <a:pt x="183242" y="1046236"/>
                        <a:pt x="158507" y="1081508"/>
                      </a:cubicBezTo>
                      <a:cubicBezTo>
                        <a:pt x="153926" y="1087004"/>
                        <a:pt x="151636" y="1094334"/>
                        <a:pt x="142932" y="1094334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2">
                  <a:extLst>
                    <a:ext uri="{FF2B5EF4-FFF2-40B4-BE49-F238E27FC236}">
                      <a16:creationId xmlns:a16="http://schemas.microsoft.com/office/drawing/2014/main" id="{711B228E-5BDB-41BF-949D-6577EF494C3C}"/>
                    </a:ext>
                  </a:extLst>
                </p:cNvPr>
                <p:cNvSpPr/>
                <p:nvPr/>
              </p:nvSpPr>
              <p:spPr>
                <a:xfrm>
                  <a:off x="6582926" y="3472535"/>
                  <a:ext cx="881603" cy="182401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3">
                  <a:extLst>
                    <a:ext uri="{FF2B5EF4-FFF2-40B4-BE49-F238E27FC236}">
                      <a16:creationId xmlns:a16="http://schemas.microsoft.com/office/drawing/2014/main" id="{37C722DD-7412-4CA9-9E39-DD45C9D25DE7}"/>
                    </a:ext>
                  </a:extLst>
                </p:cNvPr>
                <p:cNvSpPr/>
                <p:nvPr/>
              </p:nvSpPr>
              <p:spPr>
                <a:xfrm>
                  <a:off x="6602971" y="1467048"/>
                  <a:ext cx="291841" cy="1465286"/>
                </a:xfrm>
                <a:custGeom>
                  <a:avLst/>
                  <a:gdLst>
                    <a:gd name="connsiteX0" fmla="*/ 2764 w 219874"/>
                    <a:gd name="connsiteY0" fmla="*/ 1105785 h 1103953"/>
                    <a:gd name="connsiteX1" fmla="*/ 473 w 219874"/>
                    <a:gd name="connsiteY1" fmla="*/ 1090211 h 1103953"/>
                    <a:gd name="connsiteX2" fmla="*/ 473 w 219874"/>
                    <a:gd name="connsiteY2" fmla="*/ 16949 h 1103953"/>
                    <a:gd name="connsiteX3" fmla="*/ 3680 w 219874"/>
                    <a:gd name="connsiteY3" fmla="*/ 0 h 1103953"/>
                    <a:gd name="connsiteX4" fmla="*/ 143392 w 219874"/>
                    <a:gd name="connsiteY4" fmla="*/ 203842 h 1103953"/>
                    <a:gd name="connsiteX5" fmla="*/ 220348 w 219874"/>
                    <a:gd name="connsiteY5" fmla="*/ 604197 h 1103953"/>
                    <a:gd name="connsiteX6" fmla="*/ 2764 w 219874"/>
                    <a:gd name="connsiteY6" fmla="*/ 1105785 h 1103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874" h="1103953">
                      <a:moveTo>
                        <a:pt x="2764" y="1105785"/>
                      </a:moveTo>
                      <a:cubicBezTo>
                        <a:pt x="-1359" y="1101205"/>
                        <a:pt x="473" y="1095250"/>
                        <a:pt x="473" y="1090211"/>
                      </a:cubicBezTo>
                      <a:cubicBezTo>
                        <a:pt x="473" y="732457"/>
                        <a:pt x="473" y="374703"/>
                        <a:pt x="473" y="16949"/>
                      </a:cubicBezTo>
                      <a:cubicBezTo>
                        <a:pt x="473" y="11452"/>
                        <a:pt x="-1817" y="5039"/>
                        <a:pt x="3680" y="0"/>
                      </a:cubicBezTo>
                      <a:cubicBezTo>
                        <a:pt x="61855" y="60007"/>
                        <a:pt x="107662" y="128718"/>
                        <a:pt x="143392" y="203842"/>
                      </a:cubicBezTo>
                      <a:cubicBezTo>
                        <a:pt x="203857" y="330728"/>
                        <a:pt x="229967" y="464485"/>
                        <a:pt x="220348" y="604197"/>
                      </a:cubicBezTo>
                      <a:cubicBezTo>
                        <a:pt x="207064" y="797045"/>
                        <a:pt x="134230" y="964241"/>
                        <a:pt x="2764" y="1105785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4" name="Group 64">
                <a:extLst>
                  <a:ext uri="{FF2B5EF4-FFF2-40B4-BE49-F238E27FC236}">
                    <a16:creationId xmlns:a16="http://schemas.microsoft.com/office/drawing/2014/main" id="{DEEFA7A2-93E6-40E3-B082-5A29E5D4738D}"/>
                  </a:ext>
                </a:extLst>
              </p:cNvPr>
              <p:cNvGrpSpPr/>
              <p:nvPr/>
            </p:nvGrpSpPr>
            <p:grpSpPr>
              <a:xfrm>
                <a:off x="9419663" y="5501642"/>
                <a:ext cx="953249" cy="814137"/>
                <a:chOff x="4983166" y="4633525"/>
                <a:chExt cx="2207049" cy="1884966"/>
              </a:xfrm>
            </p:grpSpPr>
            <p:sp>
              <p:nvSpPr>
                <p:cNvPr id="65" name="Freeform: Shape 65">
                  <a:extLst>
                    <a:ext uri="{FF2B5EF4-FFF2-40B4-BE49-F238E27FC236}">
                      <a16:creationId xmlns:a16="http://schemas.microsoft.com/office/drawing/2014/main" id="{F0DC0CF2-4955-4046-9D08-5813C4F546DB}"/>
                    </a:ext>
                  </a:extLst>
                </p:cNvPr>
                <p:cNvSpPr/>
                <p:nvPr/>
              </p:nvSpPr>
              <p:spPr>
                <a:xfrm>
                  <a:off x="4983166" y="4633683"/>
                  <a:ext cx="2207049" cy="1884808"/>
                </a:xfrm>
                <a:custGeom>
                  <a:avLst/>
                  <a:gdLst>
                    <a:gd name="connsiteX0" fmla="*/ 1539660 w 1662800"/>
                    <a:gd name="connsiteY0" fmla="*/ 2629 h 1420022"/>
                    <a:gd name="connsiteX1" fmla="*/ 847514 w 1662800"/>
                    <a:gd name="connsiteY1" fmla="*/ 1713 h 1420022"/>
                    <a:gd name="connsiteX2" fmla="*/ 110934 w 1662800"/>
                    <a:gd name="connsiteY2" fmla="*/ 4003 h 1420022"/>
                    <a:gd name="connsiteX3" fmla="*/ 81 w 1662800"/>
                    <a:gd name="connsiteY3" fmla="*/ 133638 h 1420022"/>
                    <a:gd name="connsiteX4" fmla="*/ 120554 w 1662800"/>
                    <a:gd name="connsiteY4" fmla="*/ 249988 h 1420022"/>
                    <a:gd name="connsiteX5" fmla="*/ 180103 w 1662800"/>
                    <a:gd name="connsiteY5" fmla="*/ 258233 h 1420022"/>
                    <a:gd name="connsiteX6" fmla="*/ 180103 w 1662800"/>
                    <a:gd name="connsiteY6" fmla="*/ 258233 h 1420022"/>
                    <a:gd name="connsiteX7" fmla="*/ 180103 w 1662800"/>
                    <a:gd name="connsiteY7" fmla="*/ 258233 h 1420022"/>
                    <a:gd name="connsiteX8" fmla="*/ 218581 w 1662800"/>
                    <a:gd name="connsiteY8" fmla="*/ 1255913 h 1420022"/>
                    <a:gd name="connsiteX9" fmla="*/ 367454 w 1662800"/>
                    <a:gd name="connsiteY9" fmla="*/ 1419445 h 1420022"/>
                    <a:gd name="connsiteX10" fmla="*/ 1279475 w 1662800"/>
                    <a:gd name="connsiteY10" fmla="*/ 1420819 h 1420022"/>
                    <a:gd name="connsiteX11" fmla="*/ 1443465 w 1662800"/>
                    <a:gd name="connsiteY11" fmla="*/ 1264617 h 1420022"/>
                    <a:gd name="connsiteX12" fmla="*/ 1483775 w 1662800"/>
                    <a:gd name="connsiteY12" fmla="*/ 249988 h 1420022"/>
                    <a:gd name="connsiteX13" fmla="*/ 1544699 w 1662800"/>
                    <a:gd name="connsiteY13" fmla="*/ 250446 h 1420022"/>
                    <a:gd name="connsiteX14" fmla="*/ 1664256 w 1662800"/>
                    <a:gd name="connsiteY14" fmla="*/ 129515 h 1420022"/>
                    <a:gd name="connsiteX15" fmla="*/ 1539660 w 1662800"/>
                    <a:gd name="connsiteY15" fmla="*/ 2629 h 142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62800" h="1420022">
                      <a:moveTo>
                        <a:pt x="1539660" y="2629"/>
                      </a:moveTo>
                      <a:cubicBezTo>
                        <a:pt x="1490646" y="1713"/>
                        <a:pt x="847514" y="1713"/>
                        <a:pt x="847514" y="1713"/>
                      </a:cubicBezTo>
                      <a:cubicBezTo>
                        <a:pt x="841559" y="-2868"/>
                        <a:pt x="120095" y="3087"/>
                        <a:pt x="110934" y="4003"/>
                      </a:cubicBezTo>
                      <a:cubicBezTo>
                        <a:pt x="44514" y="10416"/>
                        <a:pt x="-2210" y="65385"/>
                        <a:pt x="81" y="133638"/>
                      </a:cubicBezTo>
                      <a:cubicBezTo>
                        <a:pt x="2371" y="197310"/>
                        <a:pt x="55965" y="249072"/>
                        <a:pt x="120554" y="249988"/>
                      </a:cubicBezTo>
                      <a:cubicBezTo>
                        <a:pt x="137044" y="250446"/>
                        <a:pt x="181019" y="249988"/>
                        <a:pt x="180103" y="258233"/>
                      </a:cubicBezTo>
                      <a:cubicBezTo>
                        <a:pt x="180103" y="258233"/>
                        <a:pt x="180103" y="258233"/>
                        <a:pt x="180103" y="258233"/>
                      </a:cubicBezTo>
                      <a:cubicBezTo>
                        <a:pt x="180103" y="258233"/>
                        <a:pt x="180103" y="258233"/>
                        <a:pt x="180103" y="258233"/>
                      </a:cubicBezTo>
                      <a:cubicBezTo>
                        <a:pt x="179187" y="282053"/>
                        <a:pt x="213542" y="1117118"/>
                        <a:pt x="218581" y="1255913"/>
                      </a:cubicBezTo>
                      <a:cubicBezTo>
                        <a:pt x="221787" y="1343863"/>
                        <a:pt x="280421" y="1410742"/>
                        <a:pt x="367454" y="1419445"/>
                      </a:cubicBezTo>
                      <a:cubicBezTo>
                        <a:pt x="405932" y="1423110"/>
                        <a:pt x="1134267" y="1420819"/>
                        <a:pt x="1279475" y="1420819"/>
                      </a:cubicBezTo>
                      <a:cubicBezTo>
                        <a:pt x="1367425" y="1420819"/>
                        <a:pt x="1439800" y="1352109"/>
                        <a:pt x="1443465" y="1264617"/>
                      </a:cubicBezTo>
                      <a:cubicBezTo>
                        <a:pt x="1450794" y="1092382"/>
                        <a:pt x="1484692" y="276556"/>
                        <a:pt x="1483775" y="249988"/>
                      </a:cubicBezTo>
                      <a:cubicBezTo>
                        <a:pt x="1503931" y="249988"/>
                        <a:pt x="1524544" y="250904"/>
                        <a:pt x="1544699" y="250446"/>
                      </a:cubicBezTo>
                      <a:cubicBezTo>
                        <a:pt x="1610203" y="248614"/>
                        <a:pt x="1662882" y="195019"/>
                        <a:pt x="1664256" y="129515"/>
                      </a:cubicBezTo>
                      <a:cubicBezTo>
                        <a:pt x="1665172" y="59430"/>
                        <a:pt x="1611119" y="3545"/>
                        <a:pt x="1539660" y="26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6">
                  <a:extLst>
                    <a:ext uri="{FF2B5EF4-FFF2-40B4-BE49-F238E27FC236}">
                      <a16:creationId xmlns:a16="http://schemas.microsoft.com/office/drawing/2014/main" id="{E6FB25BF-913D-4843-A396-F7C2ABB8B378}"/>
                    </a:ext>
                  </a:extLst>
                </p:cNvPr>
                <p:cNvSpPr/>
                <p:nvPr/>
              </p:nvSpPr>
              <p:spPr>
                <a:xfrm>
                  <a:off x="6087405" y="4633525"/>
                  <a:ext cx="1100484" cy="1884808"/>
                </a:xfrm>
                <a:custGeom>
                  <a:avLst/>
                  <a:gdLst>
                    <a:gd name="connsiteX0" fmla="*/ 707721 w 829110"/>
                    <a:gd name="connsiteY0" fmla="*/ 1832 h 1420022"/>
                    <a:gd name="connsiteX1" fmla="*/ 15574 w 829110"/>
                    <a:gd name="connsiteY1" fmla="*/ 916 h 1420022"/>
                    <a:gd name="connsiteX2" fmla="*/ 0 w 829110"/>
                    <a:gd name="connsiteY2" fmla="*/ 0 h 1420022"/>
                    <a:gd name="connsiteX3" fmla="*/ 0 w 829110"/>
                    <a:gd name="connsiteY3" fmla="*/ 1420481 h 1420022"/>
                    <a:gd name="connsiteX4" fmla="*/ 447536 w 829110"/>
                    <a:gd name="connsiteY4" fmla="*/ 1419565 h 1420022"/>
                    <a:gd name="connsiteX5" fmla="*/ 611526 w 829110"/>
                    <a:gd name="connsiteY5" fmla="*/ 1263362 h 1420022"/>
                    <a:gd name="connsiteX6" fmla="*/ 651836 w 829110"/>
                    <a:gd name="connsiteY6" fmla="*/ 248733 h 1420022"/>
                    <a:gd name="connsiteX7" fmla="*/ 712760 w 829110"/>
                    <a:gd name="connsiteY7" fmla="*/ 249191 h 1420022"/>
                    <a:gd name="connsiteX8" fmla="*/ 832316 w 829110"/>
                    <a:gd name="connsiteY8" fmla="*/ 128260 h 1420022"/>
                    <a:gd name="connsiteX9" fmla="*/ 707721 w 829110"/>
                    <a:gd name="connsiteY9" fmla="*/ 1832 h 142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9110" h="1420022">
                      <a:moveTo>
                        <a:pt x="707721" y="1832"/>
                      </a:moveTo>
                      <a:cubicBezTo>
                        <a:pt x="658707" y="916"/>
                        <a:pt x="15574" y="916"/>
                        <a:pt x="15574" y="916"/>
                      </a:cubicBezTo>
                      <a:cubicBezTo>
                        <a:pt x="15116" y="458"/>
                        <a:pt x="9619" y="0"/>
                        <a:pt x="0" y="0"/>
                      </a:cubicBezTo>
                      <a:lnTo>
                        <a:pt x="0" y="1420481"/>
                      </a:lnTo>
                      <a:cubicBezTo>
                        <a:pt x="190100" y="1420481"/>
                        <a:pt x="380658" y="1419565"/>
                        <a:pt x="447536" y="1419565"/>
                      </a:cubicBezTo>
                      <a:cubicBezTo>
                        <a:pt x="535486" y="1419565"/>
                        <a:pt x="607861" y="1350854"/>
                        <a:pt x="611526" y="1263362"/>
                      </a:cubicBezTo>
                      <a:cubicBezTo>
                        <a:pt x="618855" y="1091127"/>
                        <a:pt x="652752" y="275301"/>
                        <a:pt x="651836" y="248733"/>
                      </a:cubicBezTo>
                      <a:cubicBezTo>
                        <a:pt x="671991" y="248733"/>
                        <a:pt x="692605" y="249649"/>
                        <a:pt x="712760" y="249191"/>
                      </a:cubicBezTo>
                      <a:cubicBezTo>
                        <a:pt x="778264" y="247359"/>
                        <a:pt x="830942" y="193765"/>
                        <a:pt x="832316" y="128260"/>
                      </a:cubicBezTo>
                      <a:cubicBezTo>
                        <a:pt x="833233" y="58633"/>
                        <a:pt x="779180" y="2749"/>
                        <a:pt x="707721" y="183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7">
                  <a:extLst>
                    <a:ext uri="{FF2B5EF4-FFF2-40B4-BE49-F238E27FC236}">
                      <a16:creationId xmlns:a16="http://schemas.microsoft.com/office/drawing/2014/main" id="{F2F50E20-493F-4AFD-8B81-3C888F3D5F7D}"/>
                    </a:ext>
                  </a:extLst>
                </p:cNvPr>
                <p:cNvSpPr/>
                <p:nvPr/>
              </p:nvSpPr>
              <p:spPr>
                <a:xfrm>
                  <a:off x="5221664" y="4967953"/>
                  <a:ext cx="1726727" cy="103360"/>
                </a:xfrm>
                <a:custGeom>
                  <a:avLst/>
                  <a:gdLst>
                    <a:gd name="connsiteX0" fmla="*/ 1304547 w 1300924"/>
                    <a:gd name="connsiteY0" fmla="*/ 1353 h 77872"/>
                    <a:gd name="connsiteX1" fmla="*/ 1283476 w 1300924"/>
                    <a:gd name="connsiteY1" fmla="*/ 895 h 77872"/>
                    <a:gd name="connsiteX2" fmla="*/ 653169 w 1300924"/>
                    <a:gd name="connsiteY2" fmla="*/ 895 h 77872"/>
                    <a:gd name="connsiteX3" fmla="*/ 647214 w 1300924"/>
                    <a:gd name="connsiteY3" fmla="*/ 895 h 77872"/>
                    <a:gd name="connsiteX4" fmla="*/ 629808 w 1300924"/>
                    <a:gd name="connsiteY4" fmla="*/ 2269 h 77872"/>
                    <a:gd name="connsiteX5" fmla="*/ 16907 w 1300924"/>
                    <a:gd name="connsiteY5" fmla="*/ 2269 h 77872"/>
                    <a:gd name="connsiteX6" fmla="*/ 15991 w 1300924"/>
                    <a:gd name="connsiteY6" fmla="*/ 2269 h 77872"/>
                    <a:gd name="connsiteX7" fmla="*/ 15075 w 1300924"/>
                    <a:gd name="connsiteY7" fmla="*/ 437 h 77872"/>
                    <a:gd name="connsiteX8" fmla="*/ 417 w 1300924"/>
                    <a:gd name="connsiteY8" fmla="*/ 9140 h 77872"/>
                    <a:gd name="connsiteX9" fmla="*/ 3165 w 1300924"/>
                    <a:gd name="connsiteY9" fmla="*/ 80600 h 77872"/>
                    <a:gd name="connsiteX10" fmla="*/ 9120 w 1300924"/>
                    <a:gd name="connsiteY10" fmla="*/ 80600 h 77872"/>
                    <a:gd name="connsiteX11" fmla="*/ 9120 w 1300924"/>
                    <a:gd name="connsiteY11" fmla="*/ 80600 h 77872"/>
                    <a:gd name="connsiteX12" fmla="*/ 653169 w 1300924"/>
                    <a:gd name="connsiteY12" fmla="*/ 80600 h 77872"/>
                    <a:gd name="connsiteX13" fmla="*/ 1300425 w 1300924"/>
                    <a:gd name="connsiteY13" fmla="*/ 80600 h 77872"/>
                    <a:gd name="connsiteX14" fmla="*/ 1304547 w 1300924"/>
                    <a:gd name="connsiteY14" fmla="*/ 1353 h 77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00924" h="77872">
                      <a:moveTo>
                        <a:pt x="1304547" y="1353"/>
                      </a:moveTo>
                      <a:cubicBezTo>
                        <a:pt x="1297676" y="1353"/>
                        <a:pt x="1290805" y="895"/>
                        <a:pt x="1283476" y="895"/>
                      </a:cubicBezTo>
                      <a:cubicBezTo>
                        <a:pt x="1073221" y="895"/>
                        <a:pt x="863424" y="895"/>
                        <a:pt x="653169" y="895"/>
                      </a:cubicBezTo>
                      <a:cubicBezTo>
                        <a:pt x="651337" y="895"/>
                        <a:pt x="649047" y="895"/>
                        <a:pt x="647214" y="895"/>
                      </a:cubicBezTo>
                      <a:cubicBezTo>
                        <a:pt x="641717" y="3644"/>
                        <a:pt x="635304" y="2269"/>
                        <a:pt x="629808" y="2269"/>
                      </a:cubicBezTo>
                      <a:cubicBezTo>
                        <a:pt x="425508" y="2269"/>
                        <a:pt x="221207" y="2269"/>
                        <a:pt x="16907" y="2269"/>
                      </a:cubicBezTo>
                      <a:cubicBezTo>
                        <a:pt x="16449" y="2269"/>
                        <a:pt x="16449" y="2269"/>
                        <a:pt x="15991" y="2269"/>
                      </a:cubicBezTo>
                      <a:cubicBezTo>
                        <a:pt x="15991" y="1811"/>
                        <a:pt x="15991" y="1353"/>
                        <a:pt x="15075" y="437"/>
                      </a:cubicBezTo>
                      <a:cubicBezTo>
                        <a:pt x="7288" y="-1395"/>
                        <a:pt x="3165" y="2728"/>
                        <a:pt x="417" y="9140"/>
                      </a:cubicBezTo>
                      <a:cubicBezTo>
                        <a:pt x="-499" y="32960"/>
                        <a:pt x="-41" y="56780"/>
                        <a:pt x="3165" y="80600"/>
                      </a:cubicBezTo>
                      <a:cubicBezTo>
                        <a:pt x="4998" y="80600"/>
                        <a:pt x="6830" y="80600"/>
                        <a:pt x="9120" y="80600"/>
                      </a:cubicBezTo>
                      <a:cubicBezTo>
                        <a:pt x="9120" y="80600"/>
                        <a:pt x="9120" y="80600"/>
                        <a:pt x="9120" y="80600"/>
                      </a:cubicBezTo>
                      <a:cubicBezTo>
                        <a:pt x="223956" y="80600"/>
                        <a:pt x="438334" y="80600"/>
                        <a:pt x="653169" y="80600"/>
                      </a:cubicBezTo>
                      <a:cubicBezTo>
                        <a:pt x="868921" y="80600"/>
                        <a:pt x="1084673" y="80600"/>
                        <a:pt x="1300425" y="80600"/>
                      </a:cubicBezTo>
                      <a:cubicBezTo>
                        <a:pt x="1301799" y="54490"/>
                        <a:pt x="1305464" y="27922"/>
                        <a:pt x="1304547" y="135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8">
                  <a:extLst>
                    <a:ext uri="{FF2B5EF4-FFF2-40B4-BE49-F238E27FC236}">
                      <a16:creationId xmlns:a16="http://schemas.microsoft.com/office/drawing/2014/main" id="{3CC60E3B-D204-44CF-9C45-6F51E8D12A19}"/>
                    </a:ext>
                  </a:extLst>
                </p:cNvPr>
                <p:cNvSpPr/>
                <p:nvPr/>
              </p:nvSpPr>
              <p:spPr>
                <a:xfrm>
                  <a:off x="6022956" y="4640821"/>
                  <a:ext cx="60800" cy="6080"/>
                </a:xfrm>
                <a:custGeom>
                  <a:avLst/>
                  <a:gdLst>
                    <a:gd name="connsiteX0" fmla="*/ 45807 w 45807"/>
                    <a:gd name="connsiteY0" fmla="*/ 458 h 0"/>
                    <a:gd name="connsiteX1" fmla="*/ 0 w 45807"/>
                    <a:gd name="connsiteY1" fmla="*/ 0 h 0"/>
                    <a:gd name="connsiteX2" fmla="*/ 45807 w 45807"/>
                    <a:gd name="connsiteY2" fmla="*/ 45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807">
                      <a:moveTo>
                        <a:pt x="45807" y="458"/>
                      </a:moveTo>
                      <a:cubicBezTo>
                        <a:pt x="30691" y="4123"/>
                        <a:pt x="15116" y="4581"/>
                        <a:pt x="0" y="0"/>
                      </a:cubicBezTo>
                      <a:cubicBezTo>
                        <a:pt x="15116" y="458"/>
                        <a:pt x="30691" y="458"/>
                        <a:pt x="45807" y="458"/>
                      </a:cubicBezTo>
                      <a:close/>
                    </a:path>
                  </a:pathLst>
                </a:custGeom>
                <a:solidFill>
                  <a:srgbClr val="C1531C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198">
              <a:extLst>
                <a:ext uri="{FF2B5EF4-FFF2-40B4-BE49-F238E27FC236}">
                  <a16:creationId xmlns:a16="http://schemas.microsoft.com/office/drawing/2014/main" id="{F3B2E911-4BD9-4E74-9612-7377B459CEE8}"/>
                </a:ext>
              </a:extLst>
            </p:cNvPr>
            <p:cNvGrpSpPr/>
            <p:nvPr/>
          </p:nvGrpSpPr>
          <p:grpSpPr>
            <a:xfrm>
              <a:off x="7200213" y="4377641"/>
              <a:ext cx="1384943" cy="1938138"/>
              <a:chOff x="7200213" y="4377641"/>
              <a:chExt cx="1384943" cy="1938138"/>
            </a:xfrm>
          </p:grpSpPr>
          <p:grpSp>
            <p:nvGrpSpPr>
              <p:cNvPr id="33" name="Group 197">
                <a:extLst>
                  <a:ext uri="{FF2B5EF4-FFF2-40B4-BE49-F238E27FC236}">
                    <a16:creationId xmlns:a16="http://schemas.microsoft.com/office/drawing/2014/main" id="{AC7F46D0-F75D-4EEC-8E44-640822C12CAA}"/>
                  </a:ext>
                </a:extLst>
              </p:cNvPr>
              <p:cNvGrpSpPr/>
              <p:nvPr/>
            </p:nvGrpSpPr>
            <p:grpSpPr>
              <a:xfrm>
                <a:off x="7200213" y="4377641"/>
                <a:ext cx="1384943" cy="1273416"/>
                <a:chOff x="7174858" y="4292183"/>
                <a:chExt cx="1451257" cy="1334390"/>
              </a:xfrm>
            </p:grpSpPr>
            <p:sp>
              <p:nvSpPr>
                <p:cNvPr id="39" name="Freeform: Shape 174">
                  <a:extLst>
                    <a:ext uri="{FF2B5EF4-FFF2-40B4-BE49-F238E27FC236}">
                      <a16:creationId xmlns:a16="http://schemas.microsoft.com/office/drawing/2014/main" id="{E84CE527-688C-4FD9-A3BB-E44CE2B883F5}"/>
                    </a:ext>
                  </a:extLst>
                </p:cNvPr>
                <p:cNvSpPr/>
                <p:nvPr/>
              </p:nvSpPr>
              <p:spPr>
                <a:xfrm>
                  <a:off x="7580996" y="5046153"/>
                  <a:ext cx="270253" cy="578736"/>
                </a:xfrm>
                <a:custGeom>
                  <a:avLst/>
                  <a:gdLst>
                    <a:gd name="connsiteX0" fmla="*/ 5349 w 208810"/>
                    <a:gd name="connsiteY0" fmla="*/ 0 h 447159"/>
                    <a:gd name="connsiteX1" fmla="*/ 17474 w 208810"/>
                    <a:gd name="connsiteY1" fmla="*/ 10445 h 447159"/>
                    <a:gd name="connsiteX2" fmla="*/ 63564 w 208810"/>
                    <a:gd name="connsiteY2" fmla="*/ 34977 h 447159"/>
                    <a:gd name="connsiteX3" fmla="*/ 56243 w 208810"/>
                    <a:gd name="connsiteY3" fmla="*/ 4648 h 447159"/>
                    <a:gd name="connsiteX4" fmla="*/ 66195 w 208810"/>
                    <a:gd name="connsiteY4" fmla="*/ 7847 h 447159"/>
                    <a:gd name="connsiteX5" fmla="*/ 66629 w 208810"/>
                    <a:gd name="connsiteY5" fmla="*/ 7708 h 447159"/>
                    <a:gd name="connsiteX6" fmla="*/ 67777 w 208810"/>
                    <a:gd name="connsiteY6" fmla="*/ 19861 h 447159"/>
                    <a:gd name="connsiteX7" fmla="*/ 87848 w 208810"/>
                    <a:gd name="connsiteY7" fmla="*/ 52075 h 447159"/>
                    <a:gd name="connsiteX8" fmla="*/ 98504 w 208810"/>
                    <a:gd name="connsiteY8" fmla="*/ 49845 h 447159"/>
                    <a:gd name="connsiteX9" fmla="*/ 102964 w 208810"/>
                    <a:gd name="connsiteY9" fmla="*/ 42163 h 447159"/>
                    <a:gd name="connsiteX10" fmla="*/ 109159 w 208810"/>
                    <a:gd name="connsiteY10" fmla="*/ 36712 h 447159"/>
                    <a:gd name="connsiteX11" fmla="*/ 112876 w 208810"/>
                    <a:gd name="connsiteY11" fmla="*/ 43898 h 447159"/>
                    <a:gd name="connsiteX12" fmla="*/ 116097 w 208810"/>
                    <a:gd name="connsiteY12" fmla="*/ 66943 h 447159"/>
                    <a:gd name="connsiteX13" fmla="*/ 125266 w 208810"/>
                    <a:gd name="connsiteY13" fmla="*/ 92962 h 447159"/>
                    <a:gd name="connsiteX14" fmla="*/ 188206 w 208810"/>
                    <a:gd name="connsiteY14" fmla="*/ 228755 h 447159"/>
                    <a:gd name="connsiteX15" fmla="*/ 208278 w 208810"/>
                    <a:gd name="connsiteY15" fmla="*/ 352406 h 447159"/>
                    <a:gd name="connsiteX16" fmla="*/ 206296 w 208810"/>
                    <a:gd name="connsiteY16" fmla="*/ 435170 h 447159"/>
                    <a:gd name="connsiteX17" fmla="*/ 203818 w 208810"/>
                    <a:gd name="connsiteY17" fmla="*/ 444339 h 447159"/>
                    <a:gd name="connsiteX18" fmla="*/ 201587 w 208810"/>
                    <a:gd name="connsiteY18" fmla="*/ 446073 h 447159"/>
                    <a:gd name="connsiteX19" fmla="*/ 177799 w 208810"/>
                    <a:gd name="connsiteY19" fmla="*/ 445825 h 447159"/>
                    <a:gd name="connsiteX20" fmla="*/ 176808 w 208810"/>
                    <a:gd name="connsiteY20" fmla="*/ 444834 h 447159"/>
                    <a:gd name="connsiteX21" fmla="*/ 180029 w 208810"/>
                    <a:gd name="connsiteY21" fmla="*/ 358105 h 447159"/>
                    <a:gd name="connsiteX22" fmla="*/ 174825 w 208810"/>
                    <a:gd name="connsiteY22" fmla="*/ 302102 h 447159"/>
                    <a:gd name="connsiteX23" fmla="*/ 169126 w 208810"/>
                    <a:gd name="connsiteY23" fmla="*/ 289961 h 447159"/>
                    <a:gd name="connsiteX24" fmla="*/ 157480 w 208810"/>
                    <a:gd name="connsiteY24" fmla="*/ 271376 h 447159"/>
                    <a:gd name="connsiteX25" fmla="*/ 169126 w 208810"/>
                    <a:gd name="connsiteY25" fmla="*/ 273854 h 447159"/>
                    <a:gd name="connsiteX26" fmla="*/ 157231 w 208810"/>
                    <a:gd name="connsiteY26" fmla="*/ 227516 h 447159"/>
                    <a:gd name="connsiteX27" fmla="*/ 150789 w 208810"/>
                    <a:gd name="connsiteY27" fmla="*/ 223056 h 447159"/>
                    <a:gd name="connsiteX28" fmla="*/ 107177 w 208810"/>
                    <a:gd name="connsiteY28" fmla="*/ 209674 h 447159"/>
                    <a:gd name="connsiteX29" fmla="*/ 106813 w 208810"/>
                    <a:gd name="connsiteY29" fmla="*/ 209596 h 447159"/>
                    <a:gd name="connsiteX30" fmla="*/ 107614 w 208810"/>
                    <a:gd name="connsiteY30" fmla="*/ 202003 h 447159"/>
                    <a:gd name="connsiteX31" fmla="*/ 106874 w 208810"/>
                    <a:gd name="connsiteY31" fmla="*/ 199234 h 447159"/>
                    <a:gd name="connsiteX32" fmla="*/ 115601 w 208810"/>
                    <a:gd name="connsiteY32" fmla="*/ 204470 h 447159"/>
                    <a:gd name="connsiteX33" fmla="*/ 153514 w 208810"/>
                    <a:gd name="connsiteY33" fmla="*/ 216860 h 447159"/>
                    <a:gd name="connsiteX34" fmla="*/ 125018 w 208810"/>
                    <a:gd name="connsiteY34" fmla="*/ 147477 h 447159"/>
                    <a:gd name="connsiteX35" fmla="*/ 36802 w 208810"/>
                    <a:gd name="connsiteY35" fmla="*/ 50588 h 447159"/>
                    <a:gd name="connsiteX36" fmla="*/ 31846 w 208810"/>
                    <a:gd name="connsiteY36" fmla="*/ 33490 h 447159"/>
                    <a:gd name="connsiteX37" fmla="*/ 29864 w 208810"/>
                    <a:gd name="connsiteY37" fmla="*/ 26552 h 447159"/>
                    <a:gd name="connsiteX38" fmla="*/ 0 w 208810"/>
                    <a:gd name="connsiteY38" fmla="*/ 7414 h 447159"/>
                    <a:gd name="connsiteX39" fmla="*/ 5322 w 208810"/>
                    <a:gd name="connsiteY39" fmla="*/ 100 h 447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8810" h="447159">
                      <a:moveTo>
                        <a:pt x="5349" y="0"/>
                      </a:moveTo>
                      <a:lnTo>
                        <a:pt x="17474" y="10445"/>
                      </a:lnTo>
                      <a:cubicBezTo>
                        <a:pt x="32094" y="19614"/>
                        <a:pt x="47705" y="26552"/>
                        <a:pt x="63564" y="34977"/>
                      </a:cubicBezTo>
                      <a:lnTo>
                        <a:pt x="56243" y="4648"/>
                      </a:lnTo>
                      <a:lnTo>
                        <a:pt x="66195" y="7847"/>
                      </a:lnTo>
                      <a:lnTo>
                        <a:pt x="66629" y="7708"/>
                      </a:lnTo>
                      <a:lnTo>
                        <a:pt x="67777" y="19861"/>
                      </a:lnTo>
                      <a:cubicBezTo>
                        <a:pt x="71494" y="32499"/>
                        <a:pt x="77193" y="43649"/>
                        <a:pt x="87848" y="52075"/>
                      </a:cubicBezTo>
                      <a:cubicBezTo>
                        <a:pt x="92557" y="55792"/>
                        <a:pt x="95778" y="55792"/>
                        <a:pt x="98504" y="49845"/>
                      </a:cubicBezTo>
                      <a:cubicBezTo>
                        <a:pt x="99743" y="47119"/>
                        <a:pt x="101229" y="44641"/>
                        <a:pt x="102964" y="42163"/>
                      </a:cubicBezTo>
                      <a:cubicBezTo>
                        <a:pt x="104698" y="39933"/>
                        <a:pt x="105690" y="36216"/>
                        <a:pt x="109159" y="36712"/>
                      </a:cubicBezTo>
                      <a:cubicBezTo>
                        <a:pt x="112876" y="37207"/>
                        <a:pt x="112381" y="41172"/>
                        <a:pt x="112876" y="43898"/>
                      </a:cubicBezTo>
                      <a:cubicBezTo>
                        <a:pt x="114115" y="51579"/>
                        <a:pt x="115354" y="59261"/>
                        <a:pt x="116097" y="66943"/>
                      </a:cubicBezTo>
                      <a:cubicBezTo>
                        <a:pt x="116841" y="76359"/>
                        <a:pt x="119319" y="85032"/>
                        <a:pt x="125266" y="92962"/>
                      </a:cubicBezTo>
                      <a:cubicBezTo>
                        <a:pt x="155497" y="133848"/>
                        <a:pt x="174825" y="180186"/>
                        <a:pt x="188206" y="228755"/>
                      </a:cubicBezTo>
                      <a:cubicBezTo>
                        <a:pt x="199357" y="269146"/>
                        <a:pt x="206791" y="310280"/>
                        <a:pt x="208278" y="352406"/>
                      </a:cubicBezTo>
                      <a:cubicBezTo>
                        <a:pt x="209269" y="380159"/>
                        <a:pt x="209022" y="407665"/>
                        <a:pt x="206296" y="435170"/>
                      </a:cubicBezTo>
                      <a:cubicBezTo>
                        <a:pt x="206048" y="438391"/>
                        <a:pt x="205800" y="441613"/>
                        <a:pt x="203818" y="444339"/>
                      </a:cubicBezTo>
                      <a:cubicBezTo>
                        <a:pt x="203322" y="445082"/>
                        <a:pt x="202579" y="445578"/>
                        <a:pt x="201587" y="446073"/>
                      </a:cubicBezTo>
                      <a:cubicBezTo>
                        <a:pt x="193658" y="447312"/>
                        <a:pt x="185728" y="447808"/>
                        <a:pt x="177799" y="445825"/>
                      </a:cubicBezTo>
                      <a:cubicBezTo>
                        <a:pt x="177551" y="445578"/>
                        <a:pt x="177055" y="445082"/>
                        <a:pt x="176808" y="444834"/>
                      </a:cubicBezTo>
                      <a:cubicBezTo>
                        <a:pt x="180029" y="416090"/>
                        <a:pt x="181268" y="387097"/>
                        <a:pt x="180029" y="358105"/>
                      </a:cubicBezTo>
                      <a:cubicBezTo>
                        <a:pt x="179286" y="339272"/>
                        <a:pt x="177055" y="320688"/>
                        <a:pt x="174825" y="302102"/>
                      </a:cubicBezTo>
                      <a:cubicBezTo>
                        <a:pt x="174082" y="297395"/>
                        <a:pt x="171356" y="293678"/>
                        <a:pt x="169126" y="289961"/>
                      </a:cubicBezTo>
                      <a:cubicBezTo>
                        <a:pt x="165409" y="283766"/>
                        <a:pt x="161444" y="277571"/>
                        <a:pt x="157480" y="271376"/>
                      </a:cubicBezTo>
                      <a:cubicBezTo>
                        <a:pt x="161692" y="270384"/>
                        <a:pt x="164666" y="273854"/>
                        <a:pt x="169126" y="273854"/>
                      </a:cubicBezTo>
                      <a:cubicBezTo>
                        <a:pt x="166400" y="257995"/>
                        <a:pt x="162188" y="242631"/>
                        <a:pt x="157231" y="227516"/>
                      </a:cubicBezTo>
                      <a:cubicBezTo>
                        <a:pt x="156240" y="224790"/>
                        <a:pt x="153267" y="224047"/>
                        <a:pt x="150789" y="223056"/>
                      </a:cubicBezTo>
                      <a:cubicBezTo>
                        <a:pt x="137160" y="216117"/>
                        <a:pt x="122292" y="212152"/>
                        <a:pt x="107177" y="209674"/>
                      </a:cubicBezTo>
                      <a:lnTo>
                        <a:pt x="106813" y="209596"/>
                      </a:lnTo>
                      <a:lnTo>
                        <a:pt x="107614" y="202003"/>
                      </a:lnTo>
                      <a:lnTo>
                        <a:pt x="106874" y="199234"/>
                      </a:lnTo>
                      <a:lnTo>
                        <a:pt x="115601" y="204470"/>
                      </a:lnTo>
                      <a:cubicBezTo>
                        <a:pt x="128239" y="206453"/>
                        <a:pt x="140382" y="210665"/>
                        <a:pt x="153514" y="216860"/>
                      </a:cubicBezTo>
                      <a:cubicBezTo>
                        <a:pt x="145585" y="191833"/>
                        <a:pt x="136416" y="169283"/>
                        <a:pt x="125018" y="147477"/>
                      </a:cubicBezTo>
                      <a:cubicBezTo>
                        <a:pt x="103955" y="107582"/>
                        <a:pt x="76945" y="73138"/>
                        <a:pt x="36802" y="50588"/>
                      </a:cubicBezTo>
                      <a:cubicBezTo>
                        <a:pt x="29616" y="46375"/>
                        <a:pt x="28129" y="41172"/>
                        <a:pt x="31846" y="33490"/>
                      </a:cubicBezTo>
                      <a:cubicBezTo>
                        <a:pt x="33829" y="29525"/>
                        <a:pt x="32094" y="28534"/>
                        <a:pt x="29864" y="26552"/>
                      </a:cubicBezTo>
                      <a:lnTo>
                        <a:pt x="0" y="7414"/>
                      </a:lnTo>
                      <a:lnTo>
                        <a:pt x="5322" y="10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Freeform: Shape 175">
                  <a:extLst>
                    <a:ext uri="{FF2B5EF4-FFF2-40B4-BE49-F238E27FC236}">
                      <a16:creationId xmlns:a16="http://schemas.microsoft.com/office/drawing/2014/main" id="{9FDF5516-5945-4C18-A945-744F280653EF}"/>
                    </a:ext>
                  </a:extLst>
                </p:cNvPr>
                <p:cNvSpPr/>
                <p:nvPr/>
              </p:nvSpPr>
              <p:spPr>
                <a:xfrm>
                  <a:off x="7851201" y="4729847"/>
                  <a:ext cx="365841" cy="896726"/>
                </a:xfrm>
                <a:custGeom>
                  <a:avLst/>
                  <a:gdLst>
                    <a:gd name="connsiteX0" fmla="*/ 206792 w 282666"/>
                    <a:gd name="connsiteY0" fmla="*/ 0 h 692853"/>
                    <a:gd name="connsiteX1" fmla="*/ 214100 w 282666"/>
                    <a:gd name="connsiteY1" fmla="*/ 38262 h 692853"/>
                    <a:gd name="connsiteX2" fmla="*/ 221286 w 282666"/>
                    <a:gd name="connsiteY2" fmla="*/ 64776 h 692853"/>
                    <a:gd name="connsiteX3" fmla="*/ 241853 w 282666"/>
                    <a:gd name="connsiteY3" fmla="*/ 38510 h 692853"/>
                    <a:gd name="connsiteX4" fmla="*/ 259695 w 282666"/>
                    <a:gd name="connsiteY4" fmla="*/ 15713 h 692853"/>
                    <a:gd name="connsiteX5" fmla="*/ 275802 w 282666"/>
                    <a:gd name="connsiteY5" fmla="*/ 11747 h 692853"/>
                    <a:gd name="connsiteX6" fmla="*/ 281253 w 282666"/>
                    <a:gd name="connsiteY6" fmla="*/ 30085 h 692853"/>
                    <a:gd name="connsiteX7" fmla="*/ 276793 w 282666"/>
                    <a:gd name="connsiteY7" fmla="*/ 36775 h 692853"/>
                    <a:gd name="connsiteX8" fmla="*/ 209640 w 282666"/>
                    <a:gd name="connsiteY8" fmla="*/ 124248 h 692853"/>
                    <a:gd name="connsiteX9" fmla="*/ 204931 w 282666"/>
                    <a:gd name="connsiteY9" fmla="*/ 130938 h 692853"/>
                    <a:gd name="connsiteX10" fmla="*/ 213852 w 282666"/>
                    <a:gd name="connsiteY10" fmla="*/ 129451 h 692853"/>
                    <a:gd name="connsiteX11" fmla="*/ 272085 w 282666"/>
                    <a:gd name="connsiteY11" fmla="*/ 118548 h 692853"/>
                    <a:gd name="connsiteX12" fmla="*/ 272419 w 282666"/>
                    <a:gd name="connsiteY12" fmla="*/ 118355 h 692853"/>
                    <a:gd name="connsiteX13" fmla="*/ 272495 w 282666"/>
                    <a:gd name="connsiteY13" fmla="*/ 127946 h 692853"/>
                    <a:gd name="connsiteX14" fmla="*/ 271156 w 282666"/>
                    <a:gd name="connsiteY14" fmla="*/ 128336 h 692853"/>
                    <a:gd name="connsiteX15" fmla="*/ 258456 w 282666"/>
                    <a:gd name="connsiteY15" fmla="*/ 128956 h 692853"/>
                    <a:gd name="connsiteX16" fmla="*/ 202949 w 282666"/>
                    <a:gd name="connsiteY16" fmla="*/ 142337 h 692853"/>
                    <a:gd name="connsiteX17" fmla="*/ 197250 w 282666"/>
                    <a:gd name="connsiteY17" fmla="*/ 146549 h 692853"/>
                    <a:gd name="connsiteX18" fmla="*/ 149920 w 282666"/>
                    <a:gd name="connsiteY18" fmla="*/ 215685 h 692853"/>
                    <a:gd name="connsiteX19" fmla="*/ 193781 w 282666"/>
                    <a:gd name="connsiteY19" fmla="*/ 209242 h 692853"/>
                    <a:gd name="connsiteX20" fmla="*/ 198173 w 282666"/>
                    <a:gd name="connsiteY20" fmla="*/ 207216 h 692853"/>
                    <a:gd name="connsiteX21" fmla="*/ 190778 w 282666"/>
                    <a:gd name="connsiteY21" fmla="*/ 217389 h 692853"/>
                    <a:gd name="connsiteX22" fmla="*/ 180400 w 282666"/>
                    <a:gd name="connsiteY22" fmla="*/ 218163 h 692853"/>
                    <a:gd name="connsiteX23" fmla="*/ 142982 w 282666"/>
                    <a:gd name="connsiteY23" fmla="*/ 227331 h 692853"/>
                    <a:gd name="connsiteX24" fmla="*/ 136787 w 282666"/>
                    <a:gd name="connsiteY24" fmla="*/ 233031 h 692853"/>
                    <a:gd name="connsiteX25" fmla="*/ 58236 w 282666"/>
                    <a:gd name="connsiteY25" fmla="*/ 398064 h 692853"/>
                    <a:gd name="connsiteX26" fmla="*/ 64926 w 282666"/>
                    <a:gd name="connsiteY26" fmla="*/ 407232 h 692853"/>
                    <a:gd name="connsiteX27" fmla="*/ 79298 w 282666"/>
                    <a:gd name="connsiteY27" fmla="*/ 407728 h 692853"/>
                    <a:gd name="connsiteX28" fmla="*/ 81033 w 282666"/>
                    <a:gd name="connsiteY28" fmla="*/ 408471 h 692853"/>
                    <a:gd name="connsiteX29" fmla="*/ 53032 w 282666"/>
                    <a:gd name="connsiteY29" fmla="*/ 428543 h 692853"/>
                    <a:gd name="connsiteX30" fmla="*/ 46589 w 282666"/>
                    <a:gd name="connsiteY30" fmla="*/ 437216 h 692853"/>
                    <a:gd name="connsiteX31" fmla="*/ 29491 w 282666"/>
                    <a:gd name="connsiteY31" fmla="*/ 588868 h 692853"/>
                    <a:gd name="connsiteX32" fmla="*/ 30235 w 282666"/>
                    <a:gd name="connsiteY32" fmla="*/ 591098 h 692853"/>
                    <a:gd name="connsiteX33" fmla="*/ 50058 w 282666"/>
                    <a:gd name="connsiteY33" fmla="*/ 579204 h 692853"/>
                    <a:gd name="connsiteX34" fmla="*/ 32960 w 282666"/>
                    <a:gd name="connsiteY34" fmla="*/ 623560 h 692853"/>
                    <a:gd name="connsiteX35" fmla="*/ 29739 w 282666"/>
                    <a:gd name="connsiteY35" fmla="*/ 642392 h 692853"/>
                    <a:gd name="connsiteX36" fmla="*/ 30482 w 282666"/>
                    <a:gd name="connsiteY36" fmla="*/ 687491 h 692853"/>
                    <a:gd name="connsiteX37" fmla="*/ 24783 w 282666"/>
                    <a:gd name="connsiteY37" fmla="*/ 692448 h 692853"/>
                    <a:gd name="connsiteX38" fmla="*/ 5703 w 282666"/>
                    <a:gd name="connsiteY38" fmla="*/ 691951 h 692853"/>
                    <a:gd name="connsiteX39" fmla="*/ 3472 w 282666"/>
                    <a:gd name="connsiteY39" fmla="*/ 690465 h 692853"/>
                    <a:gd name="connsiteX40" fmla="*/ 1985 w 282666"/>
                    <a:gd name="connsiteY40" fmla="*/ 684270 h 692853"/>
                    <a:gd name="connsiteX41" fmla="*/ 251 w 282666"/>
                    <a:gd name="connsiteY41" fmla="*/ 574000 h 692853"/>
                    <a:gd name="connsiteX42" fmla="*/ 30730 w 282666"/>
                    <a:gd name="connsiteY42" fmla="*/ 391869 h 692853"/>
                    <a:gd name="connsiteX43" fmla="*/ 80785 w 282666"/>
                    <a:gd name="connsiteY43" fmla="*/ 274909 h 692853"/>
                    <a:gd name="connsiteX44" fmla="*/ 82767 w 282666"/>
                    <a:gd name="connsiteY44" fmla="*/ 255580 h 692853"/>
                    <a:gd name="connsiteX45" fmla="*/ 75086 w 282666"/>
                    <a:gd name="connsiteY45" fmla="*/ 219402 h 692853"/>
                    <a:gd name="connsiteX46" fmla="*/ 71618 w 282666"/>
                    <a:gd name="connsiteY46" fmla="*/ 212979 h 692853"/>
                    <a:gd name="connsiteX47" fmla="*/ 81385 w 282666"/>
                    <a:gd name="connsiteY47" fmla="*/ 206730 h 692853"/>
                    <a:gd name="connsiteX48" fmla="*/ 85741 w 282666"/>
                    <a:gd name="connsiteY48" fmla="*/ 221632 h 692853"/>
                    <a:gd name="connsiteX49" fmla="*/ 92184 w 282666"/>
                    <a:gd name="connsiteY49" fmla="*/ 251616 h 692853"/>
                    <a:gd name="connsiteX50" fmla="*/ 108538 w 282666"/>
                    <a:gd name="connsiteY50" fmla="*/ 224110 h 692853"/>
                    <a:gd name="connsiteX51" fmla="*/ 206914 w 282666"/>
                    <a:gd name="connsiteY51" fmla="*/ 82618 h 692853"/>
                    <a:gd name="connsiteX52" fmla="*/ 211374 w 282666"/>
                    <a:gd name="connsiteY52" fmla="*/ 60316 h 692853"/>
                    <a:gd name="connsiteX53" fmla="*/ 200967 w 282666"/>
                    <a:gd name="connsiteY53" fmla="*/ 13978 h 692853"/>
                    <a:gd name="connsiteX54" fmla="*/ 197889 w 282666"/>
                    <a:gd name="connsiteY54" fmla="*/ 2268 h 69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82666" h="692853">
                      <a:moveTo>
                        <a:pt x="206792" y="0"/>
                      </a:moveTo>
                      <a:lnTo>
                        <a:pt x="214100" y="38262"/>
                      </a:lnTo>
                      <a:cubicBezTo>
                        <a:pt x="216826" y="46687"/>
                        <a:pt x="218808" y="55360"/>
                        <a:pt x="221286" y="64776"/>
                      </a:cubicBezTo>
                      <a:cubicBezTo>
                        <a:pt x="228472" y="55608"/>
                        <a:pt x="235163" y="46935"/>
                        <a:pt x="241853" y="38510"/>
                      </a:cubicBezTo>
                      <a:cubicBezTo>
                        <a:pt x="247801" y="30828"/>
                        <a:pt x="253747" y="23394"/>
                        <a:pt x="259695" y="15713"/>
                      </a:cubicBezTo>
                      <a:cubicBezTo>
                        <a:pt x="263907" y="10013"/>
                        <a:pt x="269111" y="7783"/>
                        <a:pt x="275802" y="11747"/>
                      </a:cubicBezTo>
                      <a:cubicBezTo>
                        <a:pt x="281997" y="15464"/>
                        <a:pt x="284474" y="23642"/>
                        <a:pt x="281253" y="30085"/>
                      </a:cubicBezTo>
                      <a:cubicBezTo>
                        <a:pt x="280014" y="32562"/>
                        <a:pt x="278280" y="34545"/>
                        <a:pt x="276793" y="36775"/>
                      </a:cubicBezTo>
                      <a:cubicBezTo>
                        <a:pt x="254491" y="66015"/>
                        <a:pt x="231941" y="95255"/>
                        <a:pt x="209640" y="124248"/>
                      </a:cubicBezTo>
                      <a:cubicBezTo>
                        <a:pt x="207905" y="126478"/>
                        <a:pt x="206666" y="128460"/>
                        <a:pt x="204931" y="130938"/>
                      </a:cubicBezTo>
                      <a:cubicBezTo>
                        <a:pt x="208401" y="131929"/>
                        <a:pt x="211126" y="130443"/>
                        <a:pt x="213852" y="129451"/>
                      </a:cubicBezTo>
                      <a:cubicBezTo>
                        <a:pt x="232685" y="122265"/>
                        <a:pt x="252261" y="119787"/>
                        <a:pt x="272085" y="118548"/>
                      </a:cubicBezTo>
                      <a:lnTo>
                        <a:pt x="272419" y="118355"/>
                      </a:lnTo>
                      <a:lnTo>
                        <a:pt x="272495" y="127946"/>
                      </a:lnTo>
                      <a:lnTo>
                        <a:pt x="271156" y="128336"/>
                      </a:lnTo>
                      <a:cubicBezTo>
                        <a:pt x="266881" y="128708"/>
                        <a:pt x="262545" y="128584"/>
                        <a:pt x="258456" y="128956"/>
                      </a:cubicBezTo>
                      <a:cubicBezTo>
                        <a:pt x="239128" y="130443"/>
                        <a:pt x="221286" y="137133"/>
                        <a:pt x="202949" y="142337"/>
                      </a:cubicBezTo>
                      <a:cubicBezTo>
                        <a:pt x="200471" y="143080"/>
                        <a:pt x="198736" y="144567"/>
                        <a:pt x="197250" y="146549"/>
                      </a:cubicBezTo>
                      <a:cubicBezTo>
                        <a:pt x="180895" y="168851"/>
                        <a:pt x="165036" y="191400"/>
                        <a:pt x="149920" y="215685"/>
                      </a:cubicBezTo>
                      <a:cubicBezTo>
                        <a:pt x="165036" y="211472"/>
                        <a:pt x="178913" y="207755"/>
                        <a:pt x="193781" y="209242"/>
                      </a:cubicBezTo>
                      <a:lnTo>
                        <a:pt x="198173" y="207216"/>
                      </a:lnTo>
                      <a:lnTo>
                        <a:pt x="190778" y="217389"/>
                      </a:lnTo>
                      <a:lnTo>
                        <a:pt x="180400" y="218163"/>
                      </a:lnTo>
                      <a:cubicBezTo>
                        <a:pt x="167514" y="219898"/>
                        <a:pt x="155124" y="223367"/>
                        <a:pt x="142982" y="227331"/>
                      </a:cubicBezTo>
                      <a:cubicBezTo>
                        <a:pt x="139761" y="228322"/>
                        <a:pt x="138274" y="230553"/>
                        <a:pt x="136787" y="233031"/>
                      </a:cubicBezTo>
                      <a:cubicBezTo>
                        <a:pt x="104821" y="285316"/>
                        <a:pt x="77316" y="339831"/>
                        <a:pt x="58236" y="398064"/>
                      </a:cubicBezTo>
                      <a:cubicBezTo>
                        <a:pt x="55262" y="406985"/>
                        <a:pt x="55262" y="406985"/>
                        <a:pt x="64926" y="407232"/>
                      </a:cubicBezTo>
                      <a:cubicBezTo>
                        <a:pt x="69634" y="407480"/>
                        <a:pt x="74590" y="407480"/>
                        <a:pt x="79298" y="407728"/>
                      </a:cubicBezTo>
                      <a:cubicBezTo>
                        <a:pt x="79546" y="407728"/>
                        <a:pt x="79794" y="407976"/>
                        <a:pt x="81033" y="408471"/>
                      </a:cubicBezTo>
                      <a:cubicBezTo>
                        <a:pt x="71369" y="415410"/>
                        <a:pt x="62200" y="422100"/>
                        <a:pt x="53032" y="428543"/>
                      </a:cubicBezTo>
                      <a:cubicBezTo>
                        <a:pt x="49810" y="430773"/>
                        <a:pt x="47580" y="433251"/>
                        <a:pt x="46589" y="437216"/>
                      </a:cubicBezTo>
                      <a:cubicBezTo>
                        <a:pt x="34447" y="487023"/>
                        <a:pt x="29243" y="537574"/>
                        <a:pt x="29491" y="588868"/>
                      </a:cubicBezTo>
                      <a:cubicBezTo>
                        <a:pt x="29491" y="589364"/>
                        <a:pt x="29739" y="589859"/>
                        <a:pt x="30235" y="591098"/>
                      </a:cubicBezTo>
                      <a:cubicBezTo>
                        <a:pt x="36429" y="587381"/>
                        <a:pt x="42376" y="583912"/>
                        <a:pt x="50058" y="579204"/>
                      </a:cubicBezTo>
                      <a:cubicBezTo>
                        <a:pt x="43863" y="595310"/>
                        <a:pt x="38659" y="609435"/>
                        <a:pt x="32960" y="623560"/>
                      </a:cubicBezTo>
                      <a:cubicBezTo>
                        <a:pt x="30482" y="629755"/>
                        <a:pt x="29491" y="635702"/>
                        <a:pt x="29739" y="642392"/>
                      </a:cubicBezTo>
                      <a:cubicBezTo>
                        <a:pt x="30235" y="657508"/>
                        <a:pt x="30235" y="672376"/>
                        <a:pt x="30482" y="687491"/>
                      </a:cubicBezTo>
                      <a:cubicBezTo>
                        <a:pt x="30730" y="691704"/>
                        <a:pt x="27509" y="692200"/>
                        <a:pt x="24783" y="692448"/>
                      </a:cubicBezTo>
                      <a:cubicBezTo>
                        <a:pt x="18340" y="692695"/>
                        <a:pt x="12145" y="693439"/>
                        <a:pt x="5703" y="691951"/>
                      </a:cubicBezTo>
                      <a:cubicBezTo>
                        <a:pt x="4959" y="691704"/>
                        <a:pt x="4216" y="691208"/>
                        <a:pt x="3472" y="690465"/>
                      </a:cubicBezTo>
                      <a:cubicBezTo>
                        <a:pt x="2233" y="688483"/>
                        <a:pt x="1985" y="686500"/>
                        <a:pt x="1985" y="684270"/>
                      </a:cubicBezTo>
                      <a:cubicBezTo>
                        <a:pt x="1490" y="647596"/>
                        <a:pt x="-740" y="610674"/>
                        <a:pt x="251" y="574000"/>
                      </a:cubicBezTo>
                      <a:cubicBezTo>
                        <a:pt x="2233" y="512051"/>
                        <a:pt x="11154" y="451093"/>
                        <a:pt x="30730" y="391869"/>
                      </a:cubicBezTo>
                      <a:cubicBezTo>
                        <a:pt x="44111" y="351478"/>
                        <a:pt x="60961" y="312574"/>
                        <a:pt x="80785" y="274909"/>
                      </a:cubicBezTo>
                      <a:cubicBezTo>
                        <a:pt x="84254" y="268466"/>
                        <a:pt x="84998" y="262519"/>
                        <a:pt x="82767" y="255580"/>
                      </a:cubicBezTo>
                      <a:cubicBezTo>
                        <a:pt x="79051" y="243686"/>
                        <a:pt x="76572" y="231544"/>
                        <a:pt x="75086" y="219402"/>
                      </a:cubicBezTo>
                      <a:lnTo>
                        <a:pt x="71618" y="212979"/>
                      </a:lnTo>
                      <a:lnTo>
                        <a:pt x="81385" y="206730"/>
                      </a:lnTo>
                      <a:lnTo>
                        <a:pt x="85741" y="221632"/>
                      </a:lnTo>
                      <a:cubicBezTo>
                        <a:pt x="87228" y="231544"/>
                        <a:pt x="89458" y="241208"/>
                        <a:pt x="92184" y="251616"/>
                      </a:cubicBezTo>
                      <a:cubicBezTo>
                        <a:pt x="98626" y="242447"/>
                        <a:pt x="103087" y="233031"/>
                        <a:pt x="108538" y="224110"/>
                      </a:cubicBezTo>
                      <a:cubicBezTo>
                        <a:pt x="138274" y="174798"/>
                        <a:pt x="171727" y="127965"/>
                        <a:pt x="206914" y="82618"/>
                      </a:cubicBezTo>
                      <a:cubicBezTo>
                        <a:pt x="212365" y="75432"/>
                        <a:pt x="213605" y="68493"/>
                        <a:pt x="211374" y="60316"/>
                      </a:cubicBezTo>
                      <a:cubicBezTo>
                        <a:pt x="207162" y="44952"/>
                        <a:pt x="200967" y="29837"/>
                        <a:pt x="200967" y="13978"/>
                      </a:cubicBezTo>
                      <a:lnTo>
                        <a:pt x="197889" y="22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1" name="Group 176">
                  <a:extLst>
                    <a:ext uri="{FF2B5EF4-FFF2-40B4-BE49-F238E27FC236}">
                      <a16:creationId xmlns:a16="http://schemas.microsoft.com/office/drawing/2014/main" id="{923C98F6-F11E-4BF5-AA70-86D754581BE0}"/>
                    </a:ext>
                  </a:extLst>
                </p:cNvPr>
                <p:cNvGrpSpPr/>
                <p:nvPr/>
              </p:nvGrpSpPr>
              <p:grpSpPr>
                <a:xfrm>
                  <a:off x="8095070" y="4908898"/>
                  <a:ext cx="509301" cy="187947"/>
                  <a:chOff x="8637381" y="4172403"/>
                  <a:chExt cx="393510" cy="145217"/>
                </a:xfrm>
              </p:grpSpPr>
              <p:sp>
                <p:nvSpPr>
                  <p:cNvPr id="60" name="Freeform: Shape 186">
                    <a:extLst>
                      <a:ext uri="{FF2B5EF4-FFF2-40B4-BE49-F238E27FC236}">
                        <a16:creationId xmlns:a16="http://schemas.microsoft.com/office/drawing/2014/main" id="{C6B5F8C8-9281-4F7C-85E1-87BB2969FF8A}"/>
                      </a:ext>
                    </a:extLst>
                  </p:cNvPr>
                  <p:cNvSpPr/>
                  <p:nvPr/>
                </p:nvSpPr>
                <p:spPr>
                  <a:xfrm>
                    <a:off x="8637381" y="4172403"/>
                    <a:ext cx="393510" cy="79641"/>
                  </a:xfrm>
                  <a:custGeom>
                    <a:avLst/>
                    <a:gdLst>
                      <a:gd name="connsiteX0" fmla="*/ 234095 w 393510"/>
                      <a:gd name="connsiteY0" fmla="*/ 0 h 79641"/>
                      <a:gd name="connsiteX1" fmla="*/ 338252 w 393510"/>
                      <a:gd name="connsiteY1" fmla="*/ 31606 h 79641"/>
                      <a:gd name="connsiteX2" fmla="*/ 385085 w 393510"/>
                      <a:gd name="connsiteY2" fmla="*/ 65058 h 79641"/>
                      <a:gd name="connsiteX3" fmla="*/ 393510 w 393510"/>
                      <a:gd name="connsiteY3" fmla="*/ 73484 h 79641"/>
                      <a:gd name="connsiteX4" fmla="*/ 386076 w 393510"/>
                      <a:gd name="connsiteY4" fmla="*/ 74475 h 79641"/>
                      <a:gd name="connsiteX5" fmla="*/ 335030 w 393510"/>
                      <a:gd name="connsiteY5" fmla="*/ 75714 h 79641"/>
                      <a:gd name="connsiteX6" fmla="*/ 321401 w 393510"/>
                      <a:gd name="connsiteY6" fmla="*/ 76457 h 79641"/>
                      <a:gd name="connsiteX7" fmla="*/ 197998 w 393510"/>
                      <a:gd name="connsiteY7" fmla="*/ 76457 h 79641"/>
                      <a:gd name="connsiteX8" fmla="*/ 40151 w 393510"/>
                      <a:gd name="connsiteY8" fmla="*/ 74723 h 79641"/>
                      <a:gd name="connsiteX9" fmla="*/ 32965 w 393510"/>
                      <a:gd name="connsiteY9" fmla="*/ 74475 h 79641"/>
                      <a:gd name="connsiteX10" fmla="*/ 16362 w 393510"/>
                      <a:gd name="connsiteY10" fmla="*/ 75714 h 79641"/>
                      <a:gd name="connsiteX11" fmla="*/ 336 w 393510"/>
                      <a:gd name="connsiteY11" fmla="*/ 79641 h 79641"/>
                      <a:gd name="connsiteX12" fmla="*/ 0 w 393510"/>
                      <a:gd name="connsiteY12" fmla="*/ 78505 h 79641"/>
                      <a:gd name="connsiteX13" fmla="*/ 2275 w 393510"/>
                      <a:gd name="connsiteY13" fmla="*/ 70828 h 79641"/>
                      <a:gd name="connsiteX14" fmla="*/ 29743 w 393510"/>
                      <a:gd name="connsiteY14" fmla="*/ 66793 h 79641"/>
                      <a:gd name="connsiteX15" fmla="*/ 36186 w 393510"/>
                      <a:gd name="connsiteY15" fmla="*/ 63820 h 79641"/>
                      <a:gd name="connsiteX16" fmla="*/ 98198 w 393510"/>
                      <a:gd name="connsiteY16" fmla="*/ 23645 h 79641"/>
                      <a:gd name="connsiteX17" fmla="*/ 158382 w 393510"/>
                      <a:gd name="connsiteY17" fmla="*/ 4438 h 79641"/>
                      <a:gd name="connsiteX18" fmla="*/ 219272 w 393510"/>
                      <a:gd name="connsiteY18" fmla="*/ 256 h 79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3510" h="79641">
                        <a:moveTo>
                          <a:pt x="234095" y="0"/>
                        </a:moveTo>
                        <a:cubicBezTo>
                          <a:pt x="294530" y="6284"/>
                          <a:pt x="337508" y="30305"/>
                          <a:pt x="338252" y="31606"/>
                        </a:cubicBezTo>
                        <a:cubicBezTo>
                          <a:pt x="354358" y="42261"/>
                          <a:pt x="370713" y="51925"/>
                          <a:pt x="385085" y="65058"/>
                        </a:cubicBezTo>
                        <a:cubicBezTo>
                          <a:pt x="388059" y="67784"/>
                          <a:pt x="390785" y="70510"/>
                          <a:pt x="393510" y="73484"/>
                        </a:cubicBezTo>
                        <a:cubicBezTo>
                          <a:pt x="391280" y="75962"/>
                          <a:pt x="388554" y="74723"/>
                          <a:pt x="386076" y="74475"/>
                        </a:cubicBezTo>
                        <a:cubicBezTo>
                          <a:pt x="368979" y="72245"/>
                          <a:pt x="352128" y="71254"/>
                          <a:pt x="335030" y="75714"/>
                        </a:cubicBezTo>
                        <a:cubicBezTo>
                          <a:pt x="330569" y="76457"/>
                          <a:pt x="325861" y="76457"/>
                          <a:pt x="321401" y="76457"/>
                        </a:cubicBezTo>
                        <a:cubicBezTo>
                          <a:pt x="280267" y="76457"/>
                          <a:pt x="239132" y="76209"/>
                          <a:pt x="197998" y="76457"/>
                        </a:cubicBezTo>
                        <a:cubicBezTo>
                          <a:pt x="145465" y="76953"/>
                          <a:pt x="92684" y="73484"/>
                          <a:pt x="40151" y="74723"/>
                        </a:cubicBezTo>
                        <a:cubicBezTo>
                          <a:pt x="37673" y="74723"/>
                          <a:pt x="35443" y="73979"/>
                          <a:pt x="32965" y="74475"/>
                        </a:cubicBezTo>
                        <a:cubicBezTo>
                          <a:pt x="27513" y="76953"/>
                          <a:pt x="21814" y="74970"/>
                          <a:pt x="16362" y="75714"/>
                        </a:cubicBezTo>
                        <a:lnTo>
                          <a:pt x="336" y="79641"/>
                        </a:lnTo>
                        <a:lnTo>
                          <a:pt x="0" y="78505"/>
                        </a:lnTo>
                        <a:lnTo>
                          <a:pt x="2275" y="70828"/>
                        </a:lnTo>
                        <a:lnTo>
                          <a:pt x="29743" y="66793"/>
                        </a:lnTo>
                        <a:cubicBezTo>
                          <a:pt x="32222" y="67041"/>
                          <a:pt x="34204" y="65554"/>
                          <a:pt x="36186" y="63820"/>
                        </a:cubicBezTo>
                        <a:cubicBezTo>
                          <a:pt x="55391" y="47341"/>
                          <a:pt x="76082" y="34022"/>
                          <a:pt x="98198" y="23645"/>
                        </a:cubicBezTo>
                        <a:lnTo>
                          <a:pt x="158382" y="4438"/>
                        </a:lnTo>
                        <a:lnTo>
                          <a:pt x="219272" y="25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61" name="Freeform: Shape 187">
                    <a:extLst>
                      <a:ext uri="{FF2B5EF4-FFF2-40B4-BE49-F238E27FC236}">
                        <a16:creationId xmlns:a16="http://schemas.microsoft.com/office/drawing/2014/main" id="{18A1C67A-58AE-40DC-8FCE-F5C2B081FD0B}"/>
                      </a:ext>
                    </a:extLst>
                  </p:cNvPr>
                  <p:cNvSpPr/>
                  <p:nvPr/>
                </p:nvSpPr>
                <p:spPr>
                  <a:xfrm>
                    <a:off x="8669354" y="4243281"/>
                    <a:ext cx="359306" cy="74339"/>
                  </a:xfrm>
                  <a:custGeom>
                    <a:avLst/>
                    <a:gdLst>
                      <a:gd name="connsiteX0" fmla="*/ 0 w 664204"/>
                      <a:gd name="connsiteY0" fmla="*/ 4817 h 137421"/>
                      <a:gd name="connsiteX1" fmla="*/ 14658 w 664204"/>
                      <a:gd name="connsiteY1" fmla="*/ 694 h 137421"/>
                      <a:gd name="connsiteX2" fmla="*/ 163532 w 664204"/>
                      <a:gd name="connsiteY2" fmla="*/ 1152 h 137421"/>
                      <a:gd name="connsiteX3" fmla="*/ 560680 w 664204"/>
                      <a:gd name="connsiteY3" fmla="*/ 3900 h 137421"/>
                      <a:gd name="connsiteX4" fmla="*/ 662372 w 664204"/>
                      <a:gd name="connsiteY4" fmla="*/ 5733 h 137421"/>
                      <a:gd name="connsiteX5" fmla="*/ 664662 w 664204"/>
                      <a:gd name="connsiteY5" fmla="*/ 8939 h 137421"/>
                      <a:gd name="connsiteX6" fmla="*/ 390735 w 664204"/>
                      <a:gd name="connsiteY6" fmla="*/ 134451 h 137421"/>
                      <a:gd name="connsiteX7" fmla="*/ 0 w 664204"/>
                      <a:gd name="connsiteY7" fmla="*/ 4817 h 137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204" h="137421">
                        <a:moveTo>
                          <a:pt x="0" y="4817"/>
                        </a:moveTo>
                        <a:cubicBezTo>
                          <a:pt x="3665" y="-1138"/>
                          <a:pt x="9619" y="694"/>
                          <a:pt x="14658" y="694"/>
                        </a:cubicBezTo>
                        <a:cubicBezTo>
                          <a:pt x="64130" y="694"/>
                          <a:pt x="114060" y="-1138"/>
                          <a:pt x="163532" y="1152"/>
                        </a:cubicBezTo>
                        <a:cubicBezTo>
                          <a:pt x="295914" y="6649"/>
                          <a:pt x="428297" y="2068"/>
                          <a:pt x="560680" y="3900"/>
                        </a:cubicBezTo>
                        <a:cubicBezTo>
                          <a:pt x="594577" y="1610"/>
                          <a:pt x="628475" y="694"/>
                          <a:pt x="662372" y="5733"/>
                        </a:cubicBezTo>
                        <a:cubicBezTo>
                          <a:pt x="664204" y="6191"/>
                          <a:pt x="664204" y="7565"/>
                          <a:pt x="664662" y="8939"/>
                        </a:cubicBezTo>
                        <a:cubicBezTo>
                          <a:pt x="587248" y="80856"/>
                          <a:pt x="495634" y="123457"/>
                          <a:pt x="390735" y="134451"/>
                        </a:cubicBezTo>
                        <a:cubicBezTo>
                          <a:pt x="241862" y="150483"/>
                          <a:pt x="111311" y="105592"/>
                          <a:pt x="0" y="4817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177">
                  <a:extLst>
                    <a:ext uri="{FF2B5EF4-FFF2-40B4-BE49-F238E27FC236}">
                      <a16:creationId xmlns:a16="http://schemas.microsoft.com/office/drawing/2014/main" id="{2C90BE53-D93C-4E07-A364-CC0DE8CBBD21}"/>
                    </a:ext>
                  </a:extLst>
                </p:cNvPr>
                <p:cNvGrpSpPr/>
                <p:nvPr/>
              </p:nvGrpSpPr>
              <p:grpSpPr>
                <a:xfrm>
                  <a:off x="7601805" y="4585829"/>
                  <a:ext cx="193399" cy="511016"/>
                  <a:chOff x="7639492" y="4748236"/>
                  <a:chExt cx="147703" cy="390274"/>
                </a:xfrm>
              </p:grpSpPr>
              <p:sp>
                <p:nvSpPr>
                  <p:cNvPr id="58" name="Freeform: Shape 184">
                    <a:extLst>
                      <a:ext uri="{FF2B5EF4-FFF2-40B4-BE49-F238E27FC236}">
                        <a16:creationId xmlns:a16="http://schemas.microsoft.com/office/drawing/2014/main" id="{E5CB501D-61F3-464E-8B0A-4BE1FA0C8ED3}"/>
                      </a:ext>
                    </a:extLst>
                  </p:cNvPr>
                  <p:cNvSpPr/>
                  <p:nvPr/>
                </p:nvSpPr>
                <p:spPr>
                  <a:xfrm>
                    <a:off x="7683120" y="4748236"/>
                    <a:ext cx="104075" cy="354351"/>
                  </a:xfrm>
                  <a:custGeom>
                    <a:avLst/>
                    <a:gdLst>
                      <a:gd name="connsiteX0" fmla="*/ 3925 w 192390"/>
                      <a:gd name="connsiteY0" fmla="*/ 655959 h 655042"/>
                      <a:gd name="connsiteX1" fmla="*/ 719 w 192390"/>
                      <a:gd name="connsiteY1" fmla="*/ 642217 h 655042"/>
                      <a:gd name="connsiteX2" fmla="*/ 32326 w 192390"/>
                      <a:gd name="connsiteY2" fmla="*/ 463111 h 655042"/>
                      <a:gd name="connsiteX3" fmla="*/ 66223 w 192390"/>
                      <a:gd name="connsiteY3" fmla="*/ 262017 h 655042"/>
                      <a:gd name="connsiteX4" fmla="*/ 103785 w 192390"/>
                      <a:gd name="connsiteY4" fmla="*/ 48098 h 655042"/>
                      <a:gd name="connsiteX5" fmla="*/ 110656 w 192390"/>
                      <a:gd name="connsiteY5" fmla="*/ 0 h 655042"/>
                      <a:gd name="connsiteX6" fmla="*/ 117069 w 192390"/>
                      <a:gd name="connsiteY6" fmla="*/ 7787 h 655042"/>
                      <a:gd name="connsiteX7" fmla="*/ 190360 w 192390"/>
                      <a:gd name="connsiteY7" fmla="*/ 207048 h 655042"/>
                      <a:gd name="connsiteX8" fmla="*/ 188070 w 192390"/>
                      <a:gd name="connsiteY8" fmla="*/ 342638 h 655042"/>
                      <a:gd name="connsiteX9" fmla="*/ 189902 w 192390"/>
                      <a:gd name="connsiteY9" fmla="*/ 356838 h 655042"/>
                      <a:gd name="connsiteX10" fmla="*/ 18125 w 192390"/>
                      <a:gd name="connsiteY10" fmla="*/ 650004 h 655042"/>
                      <a:gd name="connsiteX11" fmla="*/ 3925 w 192390"/>
                      <a:gd name="connsiteY11" fmla="*/ 655959 h 655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92390" h="655042">
                        <a:moveTo>
                          <a:pt x="3925" y="655959"/>
                        </a:moveTo>
                        <a:cubicBezTo>
                          <a:pt x="-1114" y="652294"/>
                          <a:pt x="-197" y="646797"/>
                          <a:pt x="719" y="642217"/>
                        </a:cubicBezTo>
                        <a:cubicBezTo>
                          <a:pt x="11254" y="582667"/>
                          <a:pt x="21790" y="523118"/>
                          <a:pt x="32326" y="463111"/>
                        </a:cubicBezTo>
                        <a:cubicBezTo>
                          <a:pt x="43777" y="396232"/>
                          <a:pt x="54771" y="328896"/>
                          <a:pt x="66223" y="262017"/>
                        </a:cubicBezTo>
                        <a:cubicBezTo>
                          <a:pt x="78591" y="190558"/>
                          <a:pt x="91417" y="119557"/>
                          <a:pt x="103785" y="48098"/>
                        </a:cubicBezTo>
                        <a:cubicBezTo>
                          <a:pt x="106533" y="32065"/>
                          <a:pt x="108366" y="16033"/>
                          <a:pt x="110656" y="0"/>
                        </a:cubicBezTo>
                        <a:cubicBezTo>
                          <a:pt x="115695" y="458"/>
                          <a:pt x="116153" y="4123"/>
                          <a:pt x="117069" y="7787"/>
                        </a:cubicBezTo>
                        <a:cubicBezTo>
                          <a:pt x="158295" y="68253"/>
                          <a:pt x="180283" y="135589"/>
                          <a:pt x="190360" y="207048"/>
                        </a:cubicBezTo>
                        <a:cubicBezTo>
                          <a:pt x="196773" y="251939"/>
                          <a:pt x="196773" y="297289"/>
                          <a:pt x="188070" y="342638"/>
                        </a:cubicBezTo>
                        <a:cubicBezTo>
                          <a:pt x="191277" y="347218"/>
                          <a:pt x="190819" y="351799"/>
                          <a:pt x="189902" y="356838"/>
                        </a:cubicBezTo>
                        <a:cubicBezTo>
                          <a:pt x="167915" y="475020"/>
                          <a:pt x="110656" y="573048"/>
                          <a:pt x="18125" y="650004"/>
                        </a:cubicBezTo>
                        <a:cubicBezTo>
                          <a:pt x="14461" y="653210"/>
                          <a:pt x="10338" y="657333"/>
                          <a:pt x="3925" y="65595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: Shape 185">
                    <a:extLst>
                      <a:ext uri="{FF2B5EF4-FFF2-40B4-BE49-F238E27FC236}">
                        <a16:creationId xmlns:a16="http://schemas.microsoft.com/office/drawing/2014/main" id="{75A86AE2-59A5-41CC-BBD8-6A565F33166C}"/>
                      </a:ext>
                    </a:extLst>
                  </p:cNvPr>
                  <p:cNvSpPr/>
                  <p:nvPr/>
                </p:nvSpPr>
                <p:spPr>
                  <a:xfrm>
                    <a:off x="7639492" y="4749768"/>
                    <a:ext cx="107522" cy="388742"/>
                  </a:xfrm>
                  <a:custGeom>
                    <a:avLst/>
                    <a:gdLst>
                      <a:gd name="connsiteX0" fmla="*/ 105912 w 107522"/>
                      <a:gd name="connsiteY0" fmla="*/ 0 h 388742"/>
                      <a:gd name="connsiteX1" fmla="*/ 106903 w 107522"/>
                      <a:gd name="connsiteY1" fmla="*/ 11647 h 388742"/>
                      <a:gd name="connsiteX2" fmla="*/ 69486 w 107522"/>
                      <a:gd name="connsiteY2" fmla="*/ 228469 h 388742"/>
                      <a:gd name="connsiteX3" fmla="*/ 49662 w 107522"/>
                      <a:gd name="connsiteY3" fmla="*/ 344439 h 388742"/>
                      <a:gd name="connsiteX4" fmla="*/ 49414 w 107522"/>
                      <a:gd name="connsiteY4" fmla="*/ 354103 h 388742"/>
                      <a:gd name="connsiteX5" fmla="*/ 52686 w 107522"/>
                      <a:gd name="connsiteY5" fmla="*/ 388742 h 388742"/>
                      <a:gd name="connsiteX6" fmla="*/ 42040 w 107522"/>
                      <a:gd name="connsiteY6" fmla="*/ 383271 h 388742"/>
                      <a:gd name="connsiteX7" fmla="*/ 40741 w 107522"/>
                      <a:gd name="connsiteY7" fmla="*/ 377891 h 388742"/>
                      <a:gd name="connsiteX8" fmla="*/ 40494 w 107522"/>
                      <a:gd name="connsiteY8" fmla="*/ 365997 h 388742"/>
                      <a:gd name="connsiteX9" fmla="*/ 34051 w 107522"/>
                      <a:gd name="connsiteY9" fmla="*/ 340969 h 388742"/>
                      <a:gd name="connsiteX10" fmla="*/ 100708 w 107522"/>
                      <a:gd name="connsiteY10" fmla="*/ 3221 h 388742"/>
                      <a:gd name="connsiteX11" fmla="*/ 105912 w 107522"/>
                      <a:gd name="connsiteY11" fmla="*/ 0 h 388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522" h="388742">
                        <a:moveTo>
                          <a:pt x="105912" y="0"/>
                        </a:moveTo>
                        <a:cubicBezTo>
                          <a:pt x="108390" y="3717"/>
                          <a:pt x="107399" y="7681"/>
                          <a:pt x="106903" y="11647"/>
                        </a:cubicBezTo>
                        <a:cubicBezTo>
                          <a:pt x="94513" y="84003"/>
                          <a:pt x="81876" y="156112"/>
                          <a:pt x="69486" y="228469"/>
                        </a:cubicBezTo>
                        <a:cubicBezTo>
                          <a:pt x="62795" y="267126"/>
                          <a:pt x="56105" y="305782"/>
                          <a:pt x="49662" y="344439"/>
                        </a:cubicBezTo>
                        <a:cubicBezTo>
                          <a:pt x="49166" y="347660"/>
                          <a:pt x="48671" y="350881"/>
                          <a:pt x="49414" y="354103"/>
                        </a:cubicBezTo>
                        <a:lnTo>
                          <a:pt x="52686" y="388742"/>
                        </a:lnTo>
                        <a:lnTo>
                          <a:pt x="42040" y="383271"/>
                        </a:lnTo>
                        <a:lnTo>
                          <a:pt x="40741" y="377891"/>
                        </a:lnTo>
                        <a:cubicBezTo>
                          <a:pt x="40494" y="373927"/>
                          <a:pt x="39254" y="369466"/>
                          <a:pt x="40494" y="365997"/>
                        </a:cubicBezTo>
                        <a:cubicBezTo>
                          <a:pt x="43467" y="356085"/>
                          <a:pt x="38511" y="348899"/>
                          <a:pt x="34051" y="340969"/>
                        </a:cubicBezTo>
                        <a:cubicBezTo>
                          <a:pt x="-29881" y="226982"/>
                          <a:pt x="-1632" y="83507"/>
                          <a:pt x="100708" y="3221"/>
                        </a:cubicBezTo>
                        <a:cubicBezTo>
                          <a:pt x="102443" y="1982"/>
                          <a:pt x="104177" y="991"/>
                          <a:pt x="1059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3" name="Group 178">
                  <a:extLst>
                    <a:ext uri="{FF2B5EF4-FFF2-40B4-BE49-F238E27FC236}">
                      <a16:creationId xmlns:a16="http://schemas.microsoft.com/office/drawing/2014/main" id="{BC79AF1B-0FC9-437E-8E52-D434BC5DE1DE}"/>
                    </a:ext>
                  </a:extLst>
                </p:cNvPr>
                <p:cNvGrpSpPr/>
                <p:nvPr/>
              </p:nvGrpSpPr>
              <p:grpSpPr>
                <a:xfrm rot="18000000">
                  <a:off x="7333667" y="4674520"/>
                  <a:ext cx="193399" cy="511017"/>
                  <a:chOff x="7639492" y="4748236"/>
                  <a:chExt cx="147703" cy="390274"/>
                </a:xfrm>
              </p:grpSpPr>
              <p:sp>
                <p:nvSpPr>
                  <p:cNvPr id="56" name="Freeform: Shape 182">
                    <a:extLst>
                      <a:ext uri="{FF2B5EF4-FFF2-40B4-BE49-F238E27FC236}">
                        <a16:creationId xmlns:a16="http://schemas.microsoft.com/office/drawing/2014/main" id="{5904CC7F-053E-428F-BE37-0313148C10AC}"/>
                      </a:ext>
                    </a:extLst>
                  </p:cNvPr>
                  <p:cNvSpPr/>
                  <p:nvPr/>
                </p:nvSpPr>
                <p:spPr>
                  <a:xfrm>
                    <a:off x="7683120" y="4748236"/>
                    <a:ext cx="104075" cy="354351"/>
                  </a:xfrm>
                  <a:custGeom>
                    <a:avLst/>
                    <a:gdLst>
                      <a:gd name="connsiteX0" fmla="*/ 3925 w 192390"/>
                      <a:gd name="connsiteY0" fmla="*/ 655959 h 655042"/>
                      <a:gd name="connsiteX1" fmla="*/ 719 w 192390"/>
                      <a:gd name="connsiteY1" fmla="*/ 642217 h 655042"/>
                      <a:gd name="connsiteX2" fmla="*/ 32326 w 192390"/>
                      <a:gd name="connsiteY2" fmla="*/ 463111 h 655042"/>
                      <a:gd name="connsiteX3" fmla="*/ 66223 w 192390"/>
                      <a:gd name="connsiteY3" fmla="*/ 262017 h 655042"/>
                      <a:gd name="connsiteX4" fmla="*/ 103785 w 192390"/>
                      <a:gd name="connsiteY4" fmla="*/ 48098 h 655042"/>
                      <a:gd name="connsiteX5" fmla="*/ 110656 w 192390"/>
                      <a:gd name="connsiteY5" fmla="*/ 0 h 655042"/>
                      <a:gd name="connsiteX6" fmla="*/ 117069 w 192390"/>
                      <a:gd name="connsiteY6" fmla="*/ 7787 h 655042"/>
                      <a:gd name="connsiteX7" fmla="*/ 190360 w 192390"/>
                      <a:gd name="connsiteY7" fmla="*/ 207048 h 655042"/>
                      <a:gd name="connsiteX8" fmla="*/ 188070 w 192390"/>
                      <a:gd name="connsiteY8" fmla="*/ 342638 h 655042"/>
                      <a:gd name="connsiteX9" fmla="*/ 189902 w 192390"/>
                      <a:gd name="connsiteY9" fmla="*/ 356838 h 655042"/>
                      <a:gd name="connsiteX10" fmla="*/ 18125 w 192390"/>
                      <a:gd name="connsiteY10" fmla="*/ 650004 h 655042"/>
                      <a:gd name="connsiteX11" fmla="*/ 3925 w 192390"/>
                      <a:gd name="connsiteY11" fmla="*/ 655959 h 655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92390" h="655042">
                        <a:moveTo>
                          <a:pt x="3925" y="655959"/>
                        </a:moveTo>
                        <a:cubicBezTo>
                          <a:pt x="-1114" y="652294"/>
                          <a:pt x="-197" y="646797"/>
                          <a:pt x="719" y="642217"/>
                        </a:cubicBezTo>
                        <a:cubicBezTo>
                          <a:pt x="11254" y="582667"/>
                          <a:pt x="21790" y="523118"/>
                          <a:pt x="32326" y="463111"/>
                        </a:cubicBezTo>
                        <a:cubicBezTo>
                          <a:pt x="43777" y="396232"/>
                          <a:pt x="54771" y="328896"/>
                          <a:pt x="66223" y="262017"/>
                        </a:cubicBezTo>
                        <a:cubicBezTo>
                          <a:pt x="78591" y="190558"/>
                          <a:pt x="91417" y="119557"/>
                          <a:pt x="103785" y="48098"/>
                        </a:cubicBezTo>
                        <a:cubicBezTo>
                          <a:pt x="106533" y="32065"/>
                          <a:pt x="108366" y="16033"/>
                          <a:pt x="110656" y="0"/>
                        </a:cubicBezTo>
                        <a:cubicBezTo>
                          <a:pt x="115695" y="458"/>
                          <a:pt x="116153" y="4123"/>
                          <a:pt x="117069" y="7787"/>
                        </a:cubicBezTo>
                        <a:cubicBezTo>
                          <a:pt x="158295" y="68253"/>
                          <a:pt x="180283" y="135589"/>
                          <a:pt x="190360" y="207048"/>
                        </a:cubicBezTo>
                        <a:cubicBezTo>
                          <a:pt x="196773" y="251939"/>
                          <a:pt x="196773" y="297289"/>
                          <a:pt x="188070" y="342638"/>
                        </a:cubicBezTo>
                        <a:cubicBezTo>
                          <a:pt x="191277" y="347218"/>
                          <a:pt x="190819" y="351799"/>
                          <a:pt x="189902" y="356838"/>
                        </a:cubicBezTo>
                        <a:cubicBezTo>
                          <a:pt x="167915" y="475020"/>
                          <a:pt x="110656" y="573048"/>
                          <a:pt x="18125" y="650004"/>
                        </a:cubicBezTo>
                        <a:cubicBezTo>
                          <a:pt x="14461" y="653210"/>
                          <a:pt x="10338" y="657333"/>
                          <a:pt x="3925" y="65595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: Shape 183">
                    <a:extLst>
                      <a:ext uri="{FF2B5EF4-FFF2-40B4-BE49-F238E27FC236}">
                        <a16:creationId xmlns:a16="http://schemas.microsoft.com/office/drawing/2014/main" id="{B68254CC-4FB7-4DA9-96D3-EE0754925B10}"/>
                      </a:ext>
                    </a:extLst>
                  </p:cNvPr>
                  <p:cNvSpPr/>
                  <p:nvPr/>
                </p:nvSpPr>
                <p:spPr>
                  <a:xfrm>
                    <a:off x="7639492" y="4749768"/>
                    <a:ext cx="107522" cy="388742"/>
                  </a:xfrm>
                  <a:custGeom>
                    <a:avLst/>
                    <a:gdLst>
                      <a:gd name="connsiteX0" fmla="*/ 105912 w 107522"/>
                      <a:gd name="connsiteY0" fmla="*/ 0 h 388742"/>
                      <a:gd name="connsiteX1" fmla="*/ 106903 w 107522"/>
                      <a:gd name="connsiteY1" fmla="*/ 11647 h 388742"/>
                      <a:gd name="connsiteX2" fmla="*/ 69486 w 107522"/>
                      <a:gd name="connsiteY2" fmla="*/ 228469 h 388742"/>
                      <a:gd name="connsiteX3" fmla="*/ 49662 w 107522"/>
                      <a:gd name="connsiteY3" fmla="*/ 344439 h 388742"/>
                      <a:gd name="connsiteX4" fmla="*/ 49414 w 107522"/>
                      <a:gd name="connsiteY4" fmla="*/ 354103 h 388742"/>
                      <a:gd name="connsiteX5" fmla="*/ 52686 w 107522"/>
                      <a:gd name="connsiteY5" fmla="*/ 388742 h 388742"/>
                      <a:gd name="connsiteX6" fmla="*/ 42040 w 107522"/>
                      <a:gd name="connsiteY6" fmla="*/ 383271 h 388742"/>
                      <a:gd name="connsiteX7" fmla="*/ 40741 w 107522"/>
                      <a:gd name="connsiteY7" fmla="*/ 377891 h 388742"/>
                      <a:gd name="connsiteX8" fmla="*/ 40494 w 107522"/>
                      <a:gd name="connsiteY8" fmla="*/ 365997 h 388742"/>
                      <a:gd name="connsiteX9" fmla="*/ 34051 w 107522"/>
                      <a:gd name="connsiteY9" fmla="*/ 340969 h 388742"/>
                      <a:gd name="connsiteX10" fmla="*/ 100708 w 107522"/>
                      <a:gd name="connsiteY10" fmla="*/ 3221 h 388742"/>
                      <a:gd name="connsiteX11" fmla="*/ 105912 w 107522"/>
                      <a:gd name="connsiteY11" fmla="*/ 0 h 388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522" h="388742">
                        <a:moveTo>
                          <a:pt x="105912" y="0"/>
                        </a:moveTo>
                        <a:cubicBezTo>
                          <a:pt x="108390" y="3717"/>
                          <a:pt x="107399" y="7681"/>
                          <a:pt x="106903" y="11647"/>
                        </a:cubicBezTo>
                        <a:cubicBezTo>
                          <a:pt x="94513" y="84003"/>
                          <a:pt x="81876" y="156112"/>
                          <a:pt x="69486" y="228469"/>
                        </a:cubicBezTo>
                        <a:cubicBezTo>
                          <a:pt x="62795" y="267126"/>
                          <a:pt x="56105" y="305782"/>
                          <a:pt x="49662" y="344439"/>
                        </a:cubicBezTo>
                        <a:cubicBezTo>
                          <a:pt x="49166" y="347660"/>
                          <a:pt x="48671" y="350881"/>
                          <a:pt x="49414" y="354103"/>
                        </a:cubicBezTo>
                        <a:lnTo>
                          <a:pt x="52686" y="388742"/>
                        </a:lnTo>
                        <a:lnTo>
                          <a:pt x="42040" y="383271"/>
                        </a:lnTo>
                        <a:lnTo>
                          <a:pt x="40741" y="377891"/>
                        </a:lnTo>
                        <a:cubicBezTo>
                          <a:pt x="40494" y="373927"/>
                          <a:pt x="39254" y="369466"/>
                          <a:pt x="40494" y="365997"/>
                        </a:cubicBezTo>
                        <a:cubicBezTo>
                          <a:pt x="43467" y="356085"/>
                          <a:pt x="38511" y="348899"/>
                          <a:pt x="34051" y="340969"/>
                        </a:cubicBezTo>
                        <a:cubicBezTo>
                          <a:pt x="-29881" y="226982"/>
                          <a:pt x="-1632" y="83507"/>
                          <a:pt x="100708" y="3221"/>
                        </a:cubicBezTo>
                        <a:cubicBezTo>
                          <a:pt x="102443" y="1982"/>
                          <a:pt x="104177" y="991"/>
                          <a:pt x="1059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4" name="Group 179">
                  <a:extLst>
                    <a:ext uri="{FF2B5EF4-FFF2-40B4-BE49-F238E27FC236}">
                      <a16:creationId xmlns:a16="http://schemas.microsoft.com/office/drawing/2014/main" id="{50FDB8CC-1D93-4B26-AC0B-7ED045FE5882}"/>
                    </a:ext>
                  </a:extLst>
                </p:cNvPr>
                <p:cNvGrpSpPr/>
                <p:nvPr/>
              </p:nvGrpSpPr>
              <p:grpSpPr>
                <a:xfrm rot="16568835">
                  <a:off x="7892885" y="4452860"/>
                  <a:ext cx="509301" cy="187947"/>
                  <a:chOff x="8637381" y="4172403"/>
                  <a:chExt cx="393510" cy="145217"/>
                </a:xfrm>
              </p:grpSpPr>
              <p:sp>
                <p:nvSpPr>
                  <p:cNvPr id="54" name="Freeform: Shape 180">
                    <a:extLst>
                      <a:ext uri="{FF2B5EF4-FFF2-40B4-BE49-F238E27FC236}">
                        <a16:creationId xmlns:a16="http://schemas.microsoft.com/office/drawing/2014/main" id="{CDDDD15C-3800-4D4A-80F7-EC6363894912}"/>
                      </a:ext>
                    </a:extLst>
                  </p:cNvPr>
                  <p:cNvSpPr/>
                  <p:nvPr/>
                </p:nvSpPr>
                <p:spPr>
                  <a:xfrm>
                    <a:off x="8637381" y="4172403"/>
                    <a:ext cx="393510" cy="79641"/>
                  </a:xfrm>
                  <a:custGeom>
                    <a:avLst/>
                    <a:gdLst>
                      <a:gd name="connsiteX0" fmla="*/ 234095 w 393510"/>
                      <a:gd name="connsiteY0" fmla="*/ 0 h 79641"/>
                      <a:gd name="connsiteX1" fmla="*/ 338252 w 393510"/>
                      <a:gd name="connsiteY1" fmla="*/ 31606 h 79641"/>
                      <a:gd name="connsiteX2" fmla="*/ 385085 w 393510"/>
                      <a:gd name="connsiteY2" fmla="*/ 65058 h 79641"/>
                      <a:gd name="connsiteX3" fmla="*/ 393510 w 393510"/>
                      <a:gd name="connsiteY3" fmla="*/ 73484 h 79641"/>
                      <a:gd name="connsiteX4" fmla="*/ 386076 w 393510"/>
                      <a:gd name="connsiteY4" fmla="*/ 74475 h 79641"/>
                      <a:gd name="connsiteX5" fmla="*/ 335030 w 393510"/>
                      <a:gd name="connsiteY5" fmla="*/ 75714 h 79641"/>
                      <a:gd name="connsiteX6" fmla="*/ 321401 w 393510"/>
                      <a:gd name="connsiteY6" fmla="*/ 76457 h 79641"/>
                      <a:gd name="connsiteX7" fmla="*/ 197998 w 393510"/>
                      <a:gd name="connsiteY7" fmla="*/ 76457 h 79641"/>
                      <a:gd name="connsiteX8" fmla="*/ 40151 w 393510"/>
                      <a:gd name="connsiteY8" fmla="*/ 74723 h 79641"/>
                      <a:gd name="connsiteX9" fmla="*/ 32965 w 393510"/>
                      <a:gd name="connsiteY9" fmla="*/ 74475 h 79641"/>
                      <a:gd name="connsiteX10" fmla="*/ 16362 w 393510"/>
                      <a:gd name="connsiteY10" fmla="*/ 75714 h 79641"/>
                      <a:gd name="connsiteX11" fmla="*/ 336 w 393510"/>
                      <a:gd name="connsiteY11" fmla="*/ 79641 h 79641"/>
                      <a:gd name="connsiteX12" fmla="*/ 0 w 393510"/>
                      <a:gd name="connsiteY12" fmla="*/ 78505 h 79641"/>
                      <a:gd name="connsiteX13" fmla="*/ 2275 w 393510"/>
                      <a:gd name="connsiteY13" fmla="*/ 70828 h 79641"/>
                      <a:gd name="connsiteX14" fmla="*/ 29743 w 393510"/>
                      <a:gd name="connsiteY14" fmla="*/ 66793 h 79641"/>
                      <a:gd name="connsiteX15" fmla="*/ 36186 w 393510"/>
                      <a:gd name="connsiteY15" fmla="*/ 63820 h 79641"/>
                      <a:gd name="connsiteX16" fmla="*/ 98198 w 393510"/>
                      <a:gd name="connsiteY16" fmla="*/ 23645 h 79641"/>
                      <a:gd name="connsiteX17" fmla="*/ 158382 w 393510"/>
                      <a:gd name="connsiteY17" fmla="*/ 4438 h 79641"/>
                      <a:gd name="connsiteX18" fmla="*/ 219272 w 393510"/>
                      <a:gd name="connsiteY18" fmla="*/ 256 h 79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3510" h="79641">
                        <a:moveTo>
                          <a:pt x="234095" y="0"/>
                        </a:moveTo>
                        <a:cubicBezTo>
                          <a:pt x="294530" y="6284"/>
                          <a:pt x="337508" y="30305"/>
                          <a:pt x="338252" y="31606"/>
                        </a:cubicBezTo>
                        <a:cubicBezTo>
                          <a:pt x="354358" y="42261"/>
                          <a:pt x="370713" y="51925"/>
                          <a:pt x="385085" y="65058"/>
                        </a:cubicBezTo>
                        <a:cubicBezTo>
                          <a:pt x="388059" y="67784"/>
                          <a:pt x="390785" y="70510"/>
                          <a:pt x="393510" y="73484"/>
                        </a:cubicBezTo>
                        <a:cubicBezTo>
                          <a:pt x="391280" y="75962"/>
                          <a:pt x="388554" y="74723"/>
                          <a:pt x="386076" y="74475"/>
                        </a:cubicBezTo>
                        <a:cubicBezTo>
                          <a:pt x="368979" y="72245"/>
                          <a:pt x="352128" y="71254"/>
                          <a:pt x="335030" y="75714"/>
                        </a:cubicBezTo>
                        <a:cubicBezTo>
                          <a:pt x="330569" y="76457"/>
                          <a:pt x="325861" y="76457"/>
                          <a:pt x="321401" y="76457"/>
                        </a:cubicBezTo>
                        <a:cubicBezTo>
                          <a:pt x="280267" y="76457"/>
                          <a:pt x="239132" y="76209"/>
                          <a:pt x="197998" y="76457"/>
                        </a:cubicBezTo>
                        <a:cubicBezTo>
                          <a:pt x="145465" y="76953"/>
                          <a:pt x="92684" y="73484"/>
                          <a:pt x="40151" y="74723"/>
                        </a:cubicBezTo>
                        <a:cubicBezTo>
                          <a:pt x="37673" y="74723"/>
                          <a:pt x="35443" y="73979"/>
                          <a:pt x="32965" y="74475"/>
                        </a:cubicBezTo>
                        <a:cubicBezTo>
                          <a:pt x="27513" y="76953"/>
                          <a:pt x="21814" y="74970"/>
                          <a:pt x="16362" y="75714"/>
                        </a:cubicBezTo>
                        <a:lnTo>
                          <a:pt x="336" y="79641"/>
                        </a:lnTo>
                        <a:lnTo>
                          <a:pt x="0" y="78505"/>
                        </a:lnTo>
                        <a:lnTo>
                          <a:pt x="2275" y="70828"/>
                        </a:lnTo>
                        <a:lnTo>
                          <a:pt x="29743" y="66793"/>
                        </a:lnTo>
                        <a:cubicBezTo>
                          <a:pt x="32222" y="67041"/>
                          <a:pt x="34204" y="65554"/>
                          <a:pt x="36186" y="63820"/>
                        </a:cubicBezTo>
                        <a:cubicBezTo>
                          <a:pt x="55391" y="47341"/>
                          <a:pt x="76082" y="34022"/>
                          <a:pt x="98198" y="23645"/>
                        </a:cubicBezTo>
                        <a:lnTo>
                          <a:pt x="158382" y="4438"/>
                        </a:lnTo>
                        <a:lnTo>
                          <a:pt x="219272" y="25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: Shape 181">
                    <a:extLst>
                      <a:ext uri="{FF2B5EF4-FFF2-40B4-BE49-F238E27FC236}">
                        <a16:creationId xmlns:a16="http://schemas.microsoft.com/office/drawing/2014/main" id="{E23C7926-8490-44B5-B9E8-6AAD9464DE37}"/>
                      </a:ext>
                    </a:extLst>
                  </p:cNvPr>
                  <p:cNvSpPr/>
                  <p:nvPr/>
                </p:nvSpPr>
                <p:spPr>
                  <a:xfrm>
                    <a:off x="8669354" y="4243281"/>
                    <a:ext cx="359306" cy="74339"/>
                  </a:xfrm>
                  <a:custGeom>
                    <a:avLst/>
                    <a:gdLst>
                      <a:gd name="connsiteX0" fmla="*/ 0 w 664204"/>
                      <a:gd name="connsiteY0" fmla="*/ 4817 h 137421"/>
                      <a:gd name="connsiteX1" fmla="*/ 14658 w 664204"/>
                      <a:gd name="connsiteY1" fmla="*/ 694 h 137421"/>
                      <a:gd name="connsiteX2" fmla="*/ 163532 w 664204"/>
                      <a:gd name="connsiteY2" fmla="*/ 1152 h 137421"/>
                      <a:gd name="connsiteX3" fmla="*/ 560680 w 664204"/>
                      <a:gd name="connsiteY3" fmla="*/ 3900 h 137421"/>
                      <a:gd name="connsiteX4" fmla="*/ 662372 w 664204"/>
                      <a:gd name="connsiteY4" fmla="*/ 5733 h 137421"/>
                      <a:gd name="connsiteX5" fmla="*/ 664662 w 664204"/>
                      <a:gd name="connsiteY5" fmla="*/ 8939 h 137421"/>
                      <a:gd name="connsiteX6" fmla="*/ 390735 w 664204"/>
                      <a:gd name="connsiteY6" fmla="*/ 134451 h 137421"/>
                      <a:gd name="connsiteX7" fmla="*/ 0 w 664204"/>
                      <a:gd name="connsiteY7" fmla="*/ 4817 h 137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204" h="137421">
                        <a:moveTo>
                          <a:pt x="0" y="4817"/>
                        </a:moveTo>
                        <a:cubicBezTo>
                          <a:pt x="3665" y="-1138"/>
                          <a:pt x="9619" y="694"/>
                          <a:pt x="14658" y="694"/>
                        </a:cubicBezTo>
                        <a:cubicBezTo>
                          <a:pt x="64130" y="694"/>
                          <a:pt x="114060" y="-1138"/>
                          <a:pt x="163532" y="1152"/>
                        </a:cubicBezTo>
                        <a:cubicBezTo>
                          <a:pt x="295914" y="6649"/>
                          <a:pt x="428297" y="2068"/>
                          <a:pt x="560680" y="3900"/>
                        </a:cubicBezTo>
                        <a:cubicBezTo>
                          <a:pt x="594577" y="1610"/>
                          <a:pt x="628475" y="694"/>
                          <a:pt x="662372" y="5733"/>
                        </a:cubicBezTo>
                        <a:cubicBezTo>
                          <a:pt x="664204" y="6191"/>
                          <a:pt x="664204" y="7565"/>
                          <a:pt x="664662" y="8939"/>
                        </a:cubicBezTo>
                        <a:cubicBezTo>
                          <a:pt x="587248" y="80856"/>
                          <a:pt x="495634" y="123457"/>
                          <a:pt x="390735" y="134451"/>
                        </a:cubicBezTo>
                        <a:cubicBezTo>
                          <a:pt x="241862" y="150483"/>
                          <a:pt x="111311" y="105592"/>
                          <a:pt x="0" y="4817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" name="Group 188">
                  <a:extLst>
                    <a:ext uri="{FF2B5EF4-FFF2-40B4-BE49-F238E27FC236}">
                      <a16:creationId xmlns:a16="http://schemas.microsoft.com/office/drawing/2014/main" id="{AD8EFDB5-925E-49E0-9EA8-19F0F9EECC4F}"/>
                    </a:ext>
                  </a:extLst>
                </p:cNvPr>
                <p:cNvGrpSpPr/>
                <p:nvPr/>
              </p:nvGrpSpPr>
              <p:grpSpPr>
                <a:xfrm rot="17100000">
                  <a:off x="7449421" y="4972563"/>
                  <a:ext cx="193399" cy="511016"/>
                  <a:chOff x="7639492" y="4748236"/>
                  <a:chExt cx="147703" cy="390274"/>
                </a:xfrm>
              </p:grpSpPr>
              <p:sp>
                <p:nvSpPr>
                  <p:cNvPr id="52" name="Freeform: Shape 189">
                    <a:extLst>
                      <a:ext uri="{FF2B5EF4-FFF2-40B4-BE49-F238E27FC236}">
                        <a16:creationId xmlns:a16="http://schemas.microsoft.com/office/drawing/2014/main" id="{B58A3B69-AE7C-4112-BFDF-2FA99FAC7687}"/>
                      </a:ext>
                    </a:extLst>
                  </p:cNvPr>
                  <p:cNvSpPr/>
                  <p:nvPr/>
                </p:nvSpPr>
                <p:spPr>
                  <a:xfrm>
                    <a:off x="7683120" y="4748236"/>
                    <a:ext cx="104075" cy="354351"/>
                  </a:xfrm>
                  <a:custGeom>
                    <a:avLst/>
                    <a:gdLst>
                      <a:gd name="connsiteX0" fmla="*/ 3925 w 192390"/>
                      <a:gd name="connsiteY0" fmla="*/ 655959 h 655042"/>
                      <a:gd name="connsiteX1" fmla="*/ 719 w 192390"/>
                      <a:gd name="connsiteY1" fmla="*/ 642217 h 655042"/>
                      <a:gd name="connsiteX2" fmla="*/ 32326 w 192390"/>
                      <a:gd name="connsiteY2" fmla="*/ 463111 h 655042"/>
                      <a:gd name="connsiteX3" fmla="*/ 66223 w 192390"/>
                      <a:gd name="connsiteY3" fmla="*/ 262017 h 655042"/>
                      <a:gd name="connsiteX4" fmla="*/ 103785 w 192390"/>
                      <a:gd name="connsiteY4" fmla="*/ 48098 h 655042"/>
                      <a:gd name="connsiteX5" fmla="*/ 110656 w 192390"/>
                      <a:gd name="connsiteY5" fmla="*/ 0 h 655042"/>
                      <a:gd name="connsiteX6" fmla="*/ 117069 w 192390"/>
                      <a:gd name="connsiteY6" fmla="*/ 7787 h 655042"/>
                      <a:gd name="connsiteX7" fmla="*/ 190360 w 192390"/>
                      <a:gd name="connsiteY7" fmla="*/ 207048 h 655042"/>
                      <a:gd name="connsiteX8" fmla="*/ 188070 w 192390"/>
                      <a:gd name="connsiteY8" fmla="*/ 342638 h 655042"/>
                      <a:gd name="connsiteX9" fmla="*/ 189902 w 192390"/>
                      <a:gd name="connsiteY9" fmla="*/ 356838 h 655042"/>
                      <a:gd name="connsiteX10" fmla="*/ 18125 w 192390"/>
                      <a:gd name="connsiteY10" fmla="*/ 650004 h 655042"/>
                      <a:gd name="connsiteX11" fmla="*/ 3925 w 192390"/>
                      <a:gd name="connsiteY11" fmla="*/ 655959 h 655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92390" h="655042">
                        <a:moveTo>
                          <a:pt x="3925" y="655959"/>
                        </a:moveTo>
                        <a:cubicBezTo>
                          <a:pt x="-1114" y="652294"/>
                          <a:pt x="-197" y="646797"/>
                          <a:pt x="719" y="642217"/>
                        </a:cubicBezTo>
                        <a:cubicBezTo>
                          <a:pt x="11254" y="582667"/>
                          <a:pt x="21790" y="523118"/>
                          <a:pt x="32326" y="463111"/>
                        </a:cubicBezTo>
                        <a:cubicBezTo>
                          <a:pt x="43777" y="396232"/>
                          <a:pt x="54771" y="328896"/>
                          <a:pt x="66223" y="262017"/>
                        </a:cubicBezTo>
                        <a:cubicBezTo>
                          <a:pt x="78591" y="190558"/>
                          <a:pt x="91417" y="119557"/>
                          <a:pt x="103785" y="48098"/>
                        </a:cubicBezTo>
                        <a:cubicBezTo>
                          <a:pt x="106533" y="32065"/>
                          <a:pt x="108366" y="16033"/>
                          <a:pt x="110656" y="0"/>
                        </a:cubicBezTo>
                        <a:cubicBezTo>
                          <a:pt x="115695" y="458"/>
                          <a:pt x="116153" y="4123"/>
                          <a:pt x="117069" y="7787"/>
                        </a:cubicBezTo>
                        <a:cubicBezTo>
                          <a:pt x="158295" y="68253"/>
                          <a:pt x="180283" y="135589"/>
                          <a:pt x="190360" y="207048"/>
                        </a:cubicBezTo>
                        <a:cubicBezTo>
                          <a:pt x="196773" y="251939"/>
                          <a:pt x="196773" y="297289"/>
                          <a:pt x="188070" y="342638"/>
                        </a:cubicBezTo>
                        <a:cubicBezTo>
                          <a:pt x="191277" y="347218"/>
                          <a:pt x="190819" y="351799"/>
                          <a:pt x="189902" y="356838"/>
                        </a:cubicBezTo>
                        <a:cubicBezTo>
                          <a:pt x="167915" y="475020"/>
                          <a:pt x="110656" y="573048"/>
                          <a:pt x="18125" y="650004"/>
                        </a:cubicBezTo>
                        <a:cubicBezTo>
                          <a:pt x="14461" y="653210"/>
                          <a:pt x="10338" y="657333"/>
                          <a:pt x="3925" y="65595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190">
                    <a:extLst>
                      <a:ext uri="{FF2B5EF4-FFF2-40B4-BE49-F238E27FC236}">
                        <a16:creationId xmlns:a16="http://schemas.microsoft.com/office/drawing/2014/main" id="{F3B00A68-1C65-4238-88F9-0A4BC74B56A9}"/>
                      </a:ext>
                    </a:extLst>
                  </p:cNvPr>
                  <p:cNvSpPr/>
                  <p:nvPr/>
                </p:nvSpPr>
                <p:spPr>
                  <a:xfrm>
                    <a:off x="7639492" y="4749768"/>
                    <a:ext cx="107522" cy="388742"/>
                  </a:xfrm>
                  <a:custGeom>
                    <a:avLst/>
                    <a:gdLst>
                      <a:gd name="connsiteX0" fmla="*/ 105912 w 107522"/>
                      <a:gd name="connsiteY0" fmla="*/ 0 h 388742"/>
                      <a:gd name="connsiteX1" fmla="*/ 106903 w 107522"/>
                      <a:gd name="connsiteY1" fmla="*/ 11647 h 388742"/>
                      <a:gd name="connsiteX2" fmla="*/ 69486 w 107522"/>
                      <a:gd name="connsiteY2" fmla="*/ 228469 h 388742"/>
                      <a:gd name="connsiteX3" fmla="*/ 49662 w 107522"/>
                      <a:gd name="connsiteY3" fmla="*/ 344439 h 388742"/>
                      <a:gd name="connsiteX4" fmla="*/ 49414 w 107522"/>
                      <a:gd name="connsiteY4" fmla="*/ 354103 h 388742"/>
                      <a:gd name="connsiteX5" fmla="*/ 52686 w 107522"/>
                      <a:gd name="connsiteY5" fmla="*/ 388742 h 388742"/>
                      <a:gd name="connsiteX6" fmla="*/ 42040 w 107522"/>
                      <a:gd name="connsiteY6" fmla="*/ 383271 h 388742"/>
                      <a:gd name="connsiteX7" fmla="*/ 40741 w 107522"/>
                      <a:gd name="connsiteY7" fmla="*/ 377891 h 388742"/>
                      <a:gd name="connsiteX8" fmla="*/ 40494 w 107522"/>
                      <a:gd name="connsiteY8" fmla="*/ 365997 h 388742"/>
                      <a:gd name="connsiteX9" fmla="*/ 34051 w 107522"/>
                      <a:gd name="connsiteY9" fmla="*/ 340969 h 388742"/>
                      <a:gd name="connsiteX10" fmla="*/ 100708 w 107522"/>
                      <a:gd name="connsiteY10" fmla="*/ 3221 h 388742"/>
                      <a:gd name="connsiteX11" fmla="*/ 105912 w 107522"/>
                      <a:gd name="connsiteY11" fmla="*/ 0 h 388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522" h="388742">
                        <a:moveTo>
                          <a:pt x="105912" y="0"/>
                        </a:moveTo>
                        <a:cubicBezTo>
                          <a:pt x="108390" y="3717"/>
                          <a:pt x="107399" y="7681"/>
                          <a:pt x="106903" y="11647"/>
                        </a:cubicBezTo>
                        <a:cubicBezTo>
                          <a:pt x="94513" y="84003"/>
                          <a:pt x="81876" y="156112"/>
                          <a:pt x="69486" y="228469"/>
                        </a:cubicBezTo>
                        <a:cubicBezTo>
                          <a:pt x="62795" y="267126"/>
                          <a:pt x="56105" y="305782"/>
                          <a:pt x="49662" y="344439"/>
                        </a:cubicBezTo>
                        <a:cubicBezTo>
                          <a:pt x="49166" y="347660"/>
                          <a:pt x="48671" y="350881"/>
                          <a:pt x="49414" y="354103"/>
                        </a:cubicBezTo>
                        <a:lnTo>
                          <a:pt x="52686" y="388742"/>
                        </a:lnTo>
                        <a:lnTo>
                          <a:pt x="42040" y="383271"/>
                        </a:lnTo>
                        <a:lnTo>
                          <a:pt x="40741" y="377891"/>
                        </a:lnTo>
                        <a:cubicBezTo>
                          <a:pt x="40494" y="373927"/>
                          <a:pt x="39254" y="369466"/>
                          <a:pt x="40494" y="365997"/>
                        </a:cubicBezTo>
                        <a:cubicBezTo>
                          <a:pt x="43467" y="356085"/>
                          <a:pt x="38511" y="348899"/>
                          <a:pt x="34051" y="340969"/>
                        </a:cubicBezTo>
                        <a:cubicBezTo>
                          <a:pt x="-29881" y="226982"/>
                          <a:pt x="-1632" y="83507"/>
                          <a:pt x="100708" y="3221"/>
                        </a:cubicBezTo>
                        <a:cubicBezTo>
                          <a:pt x="102443" y="1982"/>
                          <a:pt x="104177" y="991"/>
                          <a:pt x="1059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6" name="Group 191">
                  <a:extLst>
                    <a:ext uri="{FF2B5EF4-FFF2-40B4-BE49-F238E27FC236}">
                      <a16:creationId xmlns:a16="http://schemas.microsoft.com/office/drawing/2014/main" id="{3C788BDA-9028-4ACF-82ED-7628E872EB91}"/>
                    </a:ext>
                  </a:extLst>
                </p:cNvPr>
                <p:cNvGrpSpPr/>
                <p:nvPr/>
              </p:nvGrpSpPr>
              <p:grpSpPr>
                <a:xfrm rot="19218218">
                  <a:off x="8116814" y="4529028"/>
                  <a:ext cx="509301" cy="187947"/>
                  <a:chOff x="8637381" y="4172403"/>
                  <a:chExt cx="393510" cy="145217"/>
                </a:xfrm>
              </p:grpSpPr>
              <p:sp>
                <p:nvSpPr>
                  <p:cNvPr id="50" name="Freeform: Shape 192">
                    <a:extLst>
                      <a:ext uri="{FF2B5EF4-FFF2-40B4-BE49-F238E27FC236}">
                        <a16:creationId xmlns:a16="http://schemas.microsoft.com/office/drawing/2014/main" id="{5DFC47CA-1819-49BB-A279-3C7F4ABA148C}"/>
                      </a:ext>
                    </a:extLst>
                  </p:cNvPr>
                  <p:cNvSpPr/>
                  <p:nvPr/>
                </p:nvSpPr>
                <p:spPr>
                  <a:xfrm>
                    <a:off x="8637381" y="4172403"/>
                    <a:ext cx="393510" cy="79641"/>
                  </a:xfrm>
                  <a:custGeom>
                    <a:avLst/>
                    <a:gdLst>
                      <a:gd name="connsiteX0" fmla="*/ 234095 w 393510"/>
                      <a:gd name="connsiteY0" fmla="*/ 0 h 79641"/>
                      <a:gd name="connsiteX1" fmla="*/ 338252 w 393510"/>
                      <a:gd name="connsiteY1" fmla="*/ 31606 h 79641"/>
                      <a:gd name="connsiteX2" fmla="*/ 385085 w 393510"/>
                      <a:gd name="connsiteY2" fmla="*/ 65058 h 79641"/>
                      <a:gd name="connsiteX3" fmla="*/ 393510 w 393510"/>
                      <a:gd name="connsiteY3" fmla="*/ 73484 h 79641"/>
                      <a:gd name="connsiteX4" fmla="*/ 386076 w 393510"/>
                      <a:gd name="connsiteY4" fmla="*/ 74475 h 79641"/>
                      <a:gd name="connsiteX5" fmla="*/ 335030 w 393510"/>
                      <a:gd name="connsiteY5" fmla="*/ 75714 h 79641"/>
                      <a:gd name="connsiteX6" fmla="*/ 321401 w 393510"/>
                      <a:gd name="connsiteY6" fmla="*/ 76457 h 79641"/>
                      <a:gd name="connsiteX7" fmla="*/ 197998 w 393510"/>
                      <a:gd name="connsiteY7" fmla="*/ 76457 h 79641"/>
                      <a:gd name="connsiteX8" fmla="*/ 40151 w 393510"/>
                      <a:gd name="connsiteY8" fmla="*/ 74723 h 79641"/>
                      <a:gd name="connsiteX9" fmla="*/ 32965 w 393510"/>
                      <a:gd name="connsiteY9" fmla="*/ 74475 h 79641"/>
                      <a:gd name="connsiteX10" fmla="*/ 16362 w 393510"/>
                      <a:gd name="connsiteY10" fmla="*/ 75714 h 79641"/>
                      <a:gd name="connsiteX11" fmla="*/ 336 w 393510"/>
                      <a:gd name="connsiteY11" fmla="*/ 79641 h 79641"/>
                      <a:gd name="connsiteX12" fmla="*/ 0 w 393510"/>
                      <a:gd name="connsiteY12" fmla="*/ 78505 h 79641"/>
                      <a:gd name="connsiteX13" fmla="*/ 2275 w 393510"/>
                      <a:gd name="connsiteY13" fmla="*/ 70828 h 79641"/>
                      <a:gd name="connsiteX14" fmla="*/ 29743 w 393510"/>
                      <a:gd name="connsiteY14" fmla="*/ 66793 h 79641"/>
                      <a:gd name="connsiteX15" fmla="*/ 36186 w 393510"/>
                      <a:gd name="connsiteY15" fmla="*/ 63820 h 79641"/>
                      <a:gd name="connsiteX16" fmla="*/ 98198 w 393510"/>
                      <a:gd name="connsiteY16" fmla="*/ 23645 h 79641"/>
                      <a:gd name="connsiteX17" fmla="*/ 158382 w 393510"/>
                      <a:gd name="connsiteY17" fmla="*/ 4438 h 79641"/>
                      <a:gd name="connsiteX18" fmla="*/ 219272 w 393510"/>
                      <a:gd name="connsiteY18" fmla="*/ 256 h 79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3510" h="79641">
                        <a:moveTo>
                          <a:pt x="234095" y="0"/>
                        </a:moveTo>
                        <a:cubicBezTo>
                          <a:pt x="294530" y="6284"/>
                          <a:pt x="337508" y="30305"/>
                          <a:pt x="338252" y="31606"/>
                        </a:cubicBezTo>
                        <a:cubicBezTo>
                          <a:pt x="354358" y="42261"/>
                          <a:pt x="370713" y="51925"/>
                          <a:pt x="385085" y="65058"/>
                        </a:cubicBezTo>
                        <a:cubicBezTo>
                          <a:pt x="388059" y="67784"/>
                          <a:pt x="390785" y="70510"/>
                          <a:pt x="393510" y="73484"/>
                        </a:cubicBezTo>
                        <a:cubicBezTo>
                          <a:pt x="391280" y="75962"/>
                          <a:pt x="388554" y="74723"/>
                          <a:pt x="386076" y="74475"/>
                        </a:cubicBezTo>
                        <a:cubicBezTo>
                          <a:pt x="368979" y="72245"/>
                          <a:pt x="352128" y="71254"/>
                          <a:pt x="335030" y="75714"/>
                        </a:cubicBezTo>
                        <a:cubicBezTo>
                          <a:pt x="330569" y="76457"/>
                          <a:pt x="325861" y="76457"/>
                          <a:pt x="321401" y="76457"/>
                        </a:cubicBezTo>
                        <a:cubicBezTo>
                          <a:pt x="280267" y="76457"/>
                          <a:pt x="239132" y="76209"/>
                          <a:pt x="197998" y="76457"/>
                        </a:cubicBezTo>
                        <a:cubicBezTo>
                          <a:pt x="145465" y="76953"/>
                          <a:pt x="92684" y="73484"/>
                          <a:pt x="40151" y="74723"/>
                        </a:cubicBezTo>
                        <a:cubicBezTo>
                          <a:pt x="37673" y="74723"/>
                          <a:pt x="35443" y="73979"/>
                          <a:pt x="32965" y="74475"/>
                        </a:cubicBezTo>
                        <a:cubicBezTo>
                          <a:pt x="27513" y="76953"/>
                          <a:pt x="21814" y="74970"/>
                          <a:pt x="16362" y="75714"/>
                        </a:cubicBezTo>
                        <a:lnTo>
                          <a:pt x="336" y="79641"/>
                        </a:lnTo>
                        <a:lnTo>
                          <a:pt x="0" y="78505"/>
                        </a:lnTo>
                        <a:lnTo>
                          <a:pt x="2275" y="70828"/>
                        </a:lnTo>
                        <a:lnTo>
                          <a:pt x="29743" y="66793"/>
                        </a:lnTo>
                        <a:cubicBezTo>
                          <a:pt x="32222" y="67041"/>
                          <a:pt x="34204" y="65554"/>
                          <a:pt x="36186" y="63820"/>
                        </a:cubicBezTo>
                        <a:cubicBezTo>
                          <a:pt x="55391" y="47341"/>
                          <a:pt x="76082" y="34022"/>
                          <a:pt x="98198" y="23645"/>
                        </a:cubicBezTo>
                        <a:lnTo>
                          <a:pt x="158382" y="4438"/>
                        </a:lnTo>
                        <a:lnTo>
                          <a:pt x="219272" y="25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1" name="Freeform: Shape 193">
                    <a:extLst>
                      <a:ext uri="{FF2B5EF4-FFF2-40B4-BE49-F238E27FC236}">
                        <a16:creationId xmlns:a16="http://schemas.microsoft.com/office/drawing/2014/main" id="{7A9D5C12-78A2-4605-A845-29F7CCB03569}"/>
                      </a:ext>
                    </a:extLst>
                  </p:cNvPr>
                  <p:cNvSpPr/>
                  <p:nvPr/>
                </p:nvSpPr>
                <p:spPr>
                  <a:xfrm>
                    <a:off x="8669354" y="4243281"/>
                    <a:ext cx="359306" cy="74339"/>
                  </a:xfrm>
                  <a:custGeom>
                    <a:avLst/>
                    <a:gdLst>
                      <a:gd name="connsiteX0" fmla="*/ 0 w 664204"/>
                      <a:gd name="connsiteY0" fmla="*/ 4817 h 137421"/>
                      <a:gd name="connsiteX1" fmla="*/ 14658 w 664204"/>
                      <a:gd name="connsiteY1" fmla="*/ 694 h 137421"/>
                      <a:gd name="connsiteX2" fmla="*/ 163532 w 664204"/>
                      <a:gd name="connsiteY2" fmla="*/ 1152 h 137421"/>
                      <a:gd name="connsiteX3" fmla="*/ 560680 w 664204"/>
                      <a:gd name="connsiteY3" fmla="*/ 3900 h 137421"/>
                      <a:gd name="connsiteX4" fmla="*/ 662372 w 664204"/>
                      <a:gd name="connsiteY4" fmla="*/ 5733 h 137421"/>
                      <a:gd name="connsiteX5" fmla="*/ 664662 w 664204"/>
                      <a:gd name="connsiteY5" fmla="*/ 8939 h 137421"/>
                      <a:gd name="connsiteX6" fmla="*/ 390735 w 664204"/>
                      <a:gd name="connsiteY6" fmla="*/ 134451 h 137421"/>
                      <a:gd name="connsiteX7" fmla="*/ 0 w 664204"/>
                      <a:gd name="connsiteY7" fmla="*/ 4817 h 137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204" h="137421">
                        <a:moveTo>
                          <a:pt x="0" y="4817"/>
                        </a:moveTo>
                        <a:cubicBezTo>
                          <a:pt x="3665" y="-1138"/>
                          <a:pt x="9619" y="694"/>
                          <a:pt x="14658" y="694"/>
                        </a:cubicBezTo>
                        <a:cubicBezTo>
                          <a:pt x="64130" y="694"/>
                          <a:pt x="114060" y="-1138"/>
                          <a:pt x="163532" y="1152"/>
                        </a:cubicBezTo>
                        <a:cubicBezTo>
                          <a:pt x="295914" y="6649"/>
                          <a:pt x="428297" y="2068"/>
                          <a:pt x="560680" y="3900"/>
                        </a:cubicBezTo>
                        <a:cubicBezTo>
                          <a:pt x="594577" y="1610"/>
                          <a:pt x="628475" y="694"/>
                          <a:pt x="662372" y="5733"/>
                        </a:cubicBezTo>
                        <a:cubicBezTo>
                          <a:pt x="664204" y="6191"/>
                          <a:pt x="664204" y="7565"/>
                          <a:pt x="664662" y="8939"/>
                        </a:cubicBezTo>
                        <a:cubicBezTo>
                          <a:pt x="587248" y="80856"/>
                          <a:pt x="495634" y="123457"/>
                          <a:pt x="390735" y="134451"/>
                        </a:cubicBezTo>
                        <a:cubicBezTo>
                          <a:pt x="241862" y="150483"/>
                          <a:pt x="111311" y="105592"/>
                          <a:pt x="0" y="4817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" name="Group 194">
                  <a:extLst>
                    <a:ext uri="{FF2B5EF4-FFF2-40B4-BE49-F238E27FC236}">
                      <a16:creationId xmlns:a16="http://schemas.microsoft.com/office/drawing/2014/main" id="{EDB73B8A-1728-4F16-B630-84773AE83E25}"/>
                    </a:ext>
                  </a:extLst>
                </p:cNvPr>
                <p:cNvGrpSpPr/>
                <p:nvPr/>
              </p:nvGrpSpPr>
              <p:grpSpPr>
                <a:xfrm rot="15668630">
                  <a:off x="7662927" y="4680921"/>
                  <a:ext cx="509301" cy="187947"/>
                  <a:chOff x="8637381" y="4172403"/>
                  <a:chExt cx="393510" cy="145217"/>
                </a:xfrm>
              </p:grpSpPr>
              <p:sp>
                <p:nvSpPr>
                  <p:cNvPr id="48" name="Freeform: Shape 195">
                    <a:extLst>
                      <a:ext uri="{FF2B5EF4-FFF2-40B4-BE49-F238E27FC236}">
                        <a16:creationId xmlns:a16="http://schemas.microsoft.com/office/drawing/2014/main" id="{97681B14-B0FE-47DF-9BD3-B857815A8171}"/>
                      </a:ext>
                    </a:extLst>
                  </p:cNvPr>
                  <p:cNvSpPr/>
                  <p:nvPr/>
                </p:nvSpPr>
                <p:spPr>
                  <a:xfrm>
                    <a:off x="8637381" y="4172403"/>
                    <a:ext cx="393510" cy="79641"/>
                  </a:xfrm>
                  <a:custGeom>
                    <a:avLst/>
                    <a:gdLst>
                      <a:gd name="connsiteX0" fmla="*/ 234095 w 393510"/>
                      <a:gd name="connsiteY0" fmla="*/ 0 h 79641"/>
                      <a:gd name="connsiteX1" fmla="*/ 338252 w 393510"/>
                      <a:gd name="connsiteY1" fmla="*/ 31606 h 79641"/>
                      <a:gd name="connsiteX2" fmla="*/ 385085 w 393510"/>
                      <a:gd name="connsiteY2" fmla="*/ 65058 h 79641"/>
                      <a:gd name="connsiteX3" fmla="*/ 393510 w 393510"/>
                      <a:gd name="connsiteY3" fmla="*/ 73484 h 79641"/>
                      <a:gd name="connsiteX4" fmla="*/ 386076 w 393510"/>
                      <a:gd name="connsiteY4" fmla="*/ 74475 h 79641"/>
                      <a:gd name="connsiteX5" fmla="*/ 335030 w 393510"/>
                      <a:gd name="connsiteY5" fmla="*/ 75714 h 79641"/>
                      <a:gd name="connsiteX6" fmla="*/ 321401 w 393510"/>
                      <a:gd name="connsiteY6" fmla="*/ 76457 h 79641"/>
                      <a:gd name="connsiteX7" fmla="*/ 197998 w 393510"/>
                      <a:gd name="connsiteY7" fmla="*/ 76457 h 79641"/>
                      <a:gd name="connsiteX8" fmla="*/ 40151 w 393510"/>
                      <a:gd name="connsiteY8" fmla="*/ 74723 h 79641"/>
                      <a:gd name="connsiteX9" fmla="*/ 32965 w 393510"/>
                      <a:gd name="connsiteY9" fmla="*/ 74475 h 79641"/>
                      <a:gd name="connsiteX10" fmla="*/ 16362 w 393510"/>
                      <a:gd name="connsiteY10" fmla="*/ 75714 h 79641"/>
                      <a:gd name="connsiteX11" fmla="*/ 336 w 393510"/>
                      <a:gd name="connsiteY11" fmla="*/ 79641 h 79641"/>
                      <a:gd name="connsiteX12" fmla="*/ 0 w 393510"/>
                      <a:gd name="connsiteY12" fmla="*/ 78505 h 79641"/>
                      <a:gd name="connsiteX13" fmla="*/ 2275 w 393510"/>
                      <a:gd name="connsiteY13" fmla="*/ 70828 h 79641"/>
                      <a:gd name="connsiteX14" fmla="*/ 29743 w 393510"/>
                      <a:gd name="connsiteY14" fmla="*/ 66793 h 79641"/>
                      <a:gd name="connsiteX15" fmla="*/ 36186 w 393510"/>
                      <a:gd name="connsiteY15" fmla="*/ 63820 h 79641"/>
                      <a:gd name="connsiteX16" fmla="*/ 98198 w 393510"/>
                      <a:gd name="connsiteY16" fmla="*/ 23645 h 79641"/>
                      <a:gd name="connsiteX17" fmla="*/ 158382 w 393510"/>
                      <a:gd name="connsiteY17" fmla="*/ 4438 h 79641"/>
                      <a:gd name="connsiteX18" fmla="*/ 219272 w 393510"/>
                      <a:gd name="connsiteY18" fmla="*/ 256 h 79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3510" h="79641">
                        <a:moveTo>
                          <a:pt x="234095" y="0"/>
                        </a:moveTo>
                        <a:cubicBezTo>
                          <a:pt x="294530" y="6284"/>
                          <a:pt x="337508" y="30305"/>
                          <a:pt x="338252" y="31606"/>
                        </a:cubicBezTo>
                        <a:cubicBezTo>
                          <a:pt x="354358" y="42261"/>
                          <a:pt x="370713" y="51925"/>
                          <a:pt x="385085" y="65058"/>
                        </a:cubicBezTo>
                        <a:cubicBezTo>
                          <a:pt x="388059" y="67784"/>
                          <a:pt x="390785" y="70510"/>
                          <a:pt x="393510" y="73484"/>
                        </a:cubicBezTo>
                        <a:cubicBezTo>
                          <a:pt x="391280" y="75962"/>
                          <a:pt x="388554" y="74723"/>
                          <a:pt x="386076" y="74475"/>
                        </a:cubicBezTo>
                        <a:cubicBezTo>
                          <a:pt x="368979" y="72245"/>
                          <a:pt x="352128" y="71254"/>
                          <a:pt x="335030" y="75714"/>
                        </a:cubicBezTo>
                        <a:cubicBezTo>
                          <a:pt x="330569" y="76457"/>
                          <a:pt x="325861" y="76457"/>
                          <a:pt x="321401" y="76457"/>
                        </a:cubicBezTo>
                        <a:cubicBezTo>
                          <a:pt x="280267" y="76457"/>
                          <a:pt x="239132" y="76209"/>
                          <a:pt x="197998" y="76457"/>
                        </a:cubicBezTo>
                        <a:cubicBezTo>
                          <a:pt x="145465" y="76953"/>
                          <a:pt x="92684" y="73484"/>
                          <a:pt x="40151" y="74723"/>
                        </a:cubicBezTo>
                        <a:cubicBezTo>
                          <a:pt x="37673" y="74723"/>
                          <a:pt x="35443" y="73979"/>
                          <a:pt x="32965" y="74475"/>
                        </a:cubicBezTo>
                        <a:cubicBezTo>
                          <a:pt x="27513" y="76953"/>
                          <a:pt x="21814" y="74970"/>
                          <a:pt x="16362" y="75714"/>
                        </a:cubicBezTo>
                        <a:lnTo>
                          <a:pt x="336" y="79641"/>
                        </a:lnTo>
                        <a:lnTo>
                          <a:pt x="0" y="78505"/>
                        </a:lnTo>
                        <a:lnTo>
                          <a:pt x="2275" y="70828"/>
                        </a:lnTo>
                        <a:lnTo>
                          <a:pt x="29743" y="66793"/>
                        </a:lnTo>
                        <a:cubicBezTo>
                          <a:pt x="32222" y="67041"/>
                          <a:pt x="34204" y="65554"/>
                          <a:pt x="36186" y="63820"/>
                        </a:cubicBezTo>
                        <a:cubicBezTo>
                          <a:pt x="55391" y="47341"/>
                          <a:pt x="76082" y="34022"/>
                          <a:pt x="98198" y="23645"/>
                        </a:cubicBezTo>
                        <a:lnTo>
                          <a:pt x="158382" y="4438"/>
                        </a:lnTo>
                        <a:lnTo>
                          <a:pt x="219272" y="25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9" name="Freeform: Shape 196">
                    <a:extLst>
                      <a:ext uri="{FF2B5EF4-FFF2-40B4-BE49-F238E27FC236}">
                        <a16:creationId xmlns:a16="http://schemas.microsoft.com/office/drawing/2014/main" id="{9755424C-2228-4442-A726-972BF191D534}"/>
                      </a:ext>
                    </a:extLst>
                  </p:cNvPr>
                  <p:cNvSpPr/>
                  <p:nvPr/>
                </p:nvSpPr>
                <p:spPr>
                  <a:xfrm>
                    <a:off x="8669354" y="4243281"/>
                    <a:ext cx="359306" cy="74339"/>
                  </a:xfrm>
                  <a:custGeom>
                    <a:avLst/>
                    <a:gdLst>
                      <a:gd name="connsiteX0" fmla="*/ 0 w 664204"/>
                      <a:gd name="connsiteY0" fmla="*/ 4817 h 137421"/>
                      <a:gd name="connsiteX1" fmla="*/ 14658 w 664204"/>
                      <a:gd name="connsiteY1" fmla="*/ 694 h 137421"/>
                      <a:gd name="connsiteX2" fmla="*/ 163532 w 664204"/>
                      <a:gd name="connsiteY2" fmla="*/ 1152 h 137421"/>
                      <a:gd name="connsiteX3" fmla="*/ 560680 w 664204"/>
                      <a:gd name="connsiteY3" fmla="*/ 3900 h 137421"/>
                      <a:gd name="connsiteX4" fmla="*/ 662372 w 664204"/>
                      <a:gd name="connsiteY4" fmla="*/ 5733 h 137421"/>
                      <a:gd name="connsiteX5" fmla="*/ 664662 w 664204"/>
                      <a:gd name="connsiteY5" fmla="*/ 8939 h 137421"/>
                      <a:gd name="connsiteX6" fmla="*/ 390735 w 664204"/>
                      <a:gd name="connsiteY6" fmla="*/ 134451 h 137421"/>
                      <a:gd name="connsiteX7" fmla="*/ 0 w 664204"/>
                      <a:gd name="connsiteY7" fmla="*/ 4817 h 137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204" h="137421">
                        <a:moveTo>
                          <a:pt x="0" y="4817"/>
                        </a:moveTo>
                        <a:cubicBezTo>
                          <a:pt x="3665" y="-1138"/>
                          <a:pt x="9619" y="694"/>
                          <a:pt x="14658" y="694"/>
                        </a:cubicBezTo>
                        <a:cubicBezTo>
                          <a:pt x="64130" y="694"/>
                          <a:pt x="114060" y="-1138"/>
                          <a:pt x="163532" y="1152"/>
                        </a:cubicBezTo>
                        <a:cubicBezTo>
                          <a:pt x="295914" y="6649"/>
                          <a:pt x="428297" y="2068"/>
                          <a:pt x="560680" y="3900"/>
                        </a:cubicBezTo>
                        <a:cubicBezTo>
                          <a:pt x="594577" y="1610"/>
                          <a:pt x="628475" y="694"/>
                          <a:pt x="662372" y="5733"/>
                        </a:cubicBezTo>
                        <a:cubicBezTo>
                          <a:pt x="664204" y="6191"/>
                          <a:pt x="664204" y="7565"/>
                          <a:pt x="664662" y="8939"/>
                        </a:cubicBezTo>
                        <a:cubicBezTo>
                          <a:pt x="587248" y="80856"/>
                          <a:pt x="495634" y="123457"/>
                          <a:pt x="390735" y="134451"/>
                        </a:cubicBezTo>
                        <a:cubicBezTo>
                          <a:pt x="241862" y="150483"/>
                          <a:pt x="111311" y="105592"/>
                          <a:pt x="0" y="4817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 w="4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4" name="Group 82">
                <a:extLst>
                  <a:ext uri="{FF2B5EF4-FFF2-40B4-BE49-F238E27FC236}">
                    <a16:creationId xmlns:a16="http://schemas.microsoft.com/office/drawing/2014/main" id="{6B6400D2-47BE-4008-AB15-5CC45D208D4D}"/>
                  </a:ext>
                </a:extLst>
              </p:cNvPr>
              <p:cNvGrpSpPr/>
              <p:nvPr/>
            </p:nvGrpSpPr>
            <p:grpSpPr>
              <a:xfrm>
                <a:off x="7358488" y="5501642"/>
                <a:ext cx="953249" cy="814137"/>
                <a:chOff x="4983204" y="4633559"/>
                <a:chExt cx="2207066" cy="1884979"/>
              </a:xfrm>
            </p:grpSpPr>
            <p:sp>
              <p:nvSpPr>
                <p:cNvPr id="35" name="Freeform: Shape 83">
                  <a:extLst>
                    <a:ext uri="{FF2B5EF4-FFF2-40B4-BE49-F238E27FC236}">
                      <a16:creationId xmlns:a16="http://schemas.microsoft.com/office/drawing/2014/main" id="{30459602-753C-43BF-A8A0-ADCB4CA5FDF2}"/>
                    </a:ext>
                  </a:extLst>
                </p:cNvPr>
                <p:cNvSpPr/>
                <p:nvPr/>
              </p:nvSpPr>
              <p:spPr>
                <a:xfrm>
                  <a:off x="4983204" y="4633716"/>
                  <a:ext cx="2207066" cy="1884822"/>
                </a:xfrm>
                <a:custGeom>
                  <a:avLst/>
                  <a:gdLst>
                    <a:gd name="connsiteX0" fmla="*/ 1539660 w 1662800"/>
                    <a:gd name="connsiteY0" fmla="*/ 2629 h 1420022"/>
                    <a:gd name="connsiteX1" fmla="*/ 847514 w 1662800"/>
                    <a:gd name="connsiteY1" fmla="*/ 1713 h 1420022"/>
                    <a:gd name="connsiteX2" fmla="*/ 110934 w 1662800"/>
                    <a:gd name="connsiteY2" fmla="*/ 4003 h 1420022"/>
                    <a:gd name="connsiteX3" fmla="*/ 81 w 1662800"/>
                    <a:gd name="connsiteY3" fmla="*/ 133638 h 1420022"/>
                    <a:gd name="connsiteX4" fmla="*/ 120554 w 1662800"/>
                    <a:gd name="connsiteY4" fmla="*/ 249988 h 1420022"/>
                    <a:gd name="connsiteX5" fmla="*/ 180103 w 1662800"/>
                    <a:gd name="connsiteY5" fmla="*/ 258233 h 1420022"/>
                    <a:gd name="connsiteX6" fmla="*/ 180103 w 1662800"/>
                    <a:gd name="connsiteY6" fmla="*/ 258233 h 1420022"/>
                    <a:gd name="connsiteX7" fmla="*/ 180103 w 1662800"/>
                    <a:gd name="connsiteY7" fmla="*/ 258233 h 1420022"/>
                    <a:gd name="connsiteX8" fmla="*/ 218581 w 1662800"/>
                    <a:gd name="connsiteY8" fmla="*/ 1255913 h 1420022"/>
                    <a:gd name="connsiteX9" fmla="*/ 367454 w 1662800"/>
                    <a:gd name="connsiteY9" fmla="*/ 1419445 h 1420022"/>
                    <a:gd name="connsiteX10" fmla="*/ 1279475 w 1662800"/>
                    <a:gd name="connsiteY10" fmla="*/ 1420819 h 1420022"/>
                    <a:gd name="connsiteX11" fmla="*/ 1443465 w 1662800"/>
                    <a:gd name="connsiteY11" fmla="*/ 1264617 h 1420022"/>
                    <a:gd name="connsiteX12" fmla="*/ 1483775 w 1662800"/>
                    <a:gd name="connsiteY12" fmla="*/ 249988 h 1420022"/>
                    <a:gd name="connsiteX13" fmla="*/ 1544699 w 1662800"/>
                    <a:gd name="connsiteY13" fmla="*/ 250446 h 1420022"/>
                    <a:gd name="connsiteX14" fmla="*/ 1664256 w 1662800"/>
                    <a:gd name="connsiteY14" fmla="*/ 129515 h 1420022"/>
                    <a:gd name="connsiteX15" fmla="*/ 1539660 w 1662800"/>
                    <a:gd name="connsiteY15" fmla="*/ 2629 h 142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62800" h="1420022">
                      <a:moveTo>
                        <a:pt x="1539660" y="2629"/>
                      </a:moveTo>
                      <a:cubicBezTo>
                        <a:pt x="1490646" y="1713"/>
                        <a:pt x="847514" y="1713"/>
                        <a:pt x="847514" y="1713"/>
                      </a:cubicBezTo>
                      <a:cubicBezTo>
                        <a:pt x="841559" y="-2868"/>
                        <a:pt x="120095" y="3087"/>
                        <a:pt x="110934" y="4003"/>
                      </a:cubicBezTo>
                      <a:cubicBezTo>
                        <a:pt x="44514" y="10416"/>
                        <a:pt x="-2210" y="65385"/>
                        <a:pt x="81" y="133638"/>
                      </a:cubicBezTo>
                      <a:cubicBezTo>
                        <a:pt x="2371" y="197310"/>
                        <a:pt x="55965" y="249072"/>
                        <a:pt x="120554" y="249988"/>
                      </a:cubicBezTo>
                      <a:cubicBezTo>
                        <a:pt x="137044" y="250446"/>
                        <a:pt x="181019" y="249988"/>
                        <a:pt x="180103" y="258233"/>
                      </a:cubicBezTo>
                      <a:cubicBezTo>
                        <a:pt x="180103" y="258233"/>
                        <a:pt x="180103" y="258233"/>
                        <a:pt x="180103" y="258233"/>
                      </a:cubicBezTo>
                      <a:cubicBezTo>
                        <a:pt x="180103" y="258233"/>
                        <a:pt x="180103" y="258233"/>
                        <a:pt x="180103" y="258233"/>
                      </a:cubicBezTo>
                      <a:cubicBezTo>
                        <a:pt x="179187" y="282053"/>
                        <a:pt x="213542" y="1117118"/>
                        <a:pt x="218581" y="1255913"/>
                      </a:cubicBezTo>
                      <a:cubicBezTo>
                        <a:pt x="221787" y="1343863"/>
                        <a:pt x="280421" y="1410742"/>
                        <a:pt x="367454" y="1419445"/>
                      </a:cubicBezTo>
                      <a:cubicBezTo>
                        <a:pt x="405932" y="1423110"/>
                        <a:pt x="1134267" y="1420819"/>
                        <a:pt x="1279475" y="1420819"/>
                      </a:cubicBezTo>
                      <a:cubicBezTo>
                        <a:pt x="1367425" y="1420819"/>
                        <a:pt x="1439800" y="1352109"/>
                        <a:pt x="1443465" y="1264617"/>
                      </a:cubicBezTo>
                      <a:cubicBezTo>
                        <a:pt x="1450794" y="1092382"/>
                        <a:pt x="1484692" y="276556"/>
                        <a:pt x="1483775" y="249988"/>
                      </a:cubicBezTo>
                      <a:cubicBezTo>
                        <a:pt x="1503931" y="249988"/>
                        <a:pt x="1524544" y="250904"/>
                        <a:pt x="1544699" y="250446"/>
                      </a:cubicBezTo>
                      <a:cubicBezTo>
                        <a:pt x="1610203" y="248614"/>
                        <a:pt x="1662882" y="195019"/>
                        <a:pt x="1664256" y="129515"/>
                      </a:cubicBezTo>
                      <a:cubicBezTo>
                        <a:pt x="1665172" y="59430"/>
                        <a:pt x="1611119" y="3545"/>
                        <a:pt x="1539660" y="26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84">
                  <a:extLst>
                    <a:ext uri="{FF2B5EF4-FFF2-40B4-BE49-F238E27FC236}">
                      <a16:creationId xmlns:a16="http://schemas.microsoft.com/office/drawing/2014/main" id="{F27D2083-7011-41B5-B108-E4825065BE40}"/>
                    </a:ext>
                  </a:extLst>
                </p:cNvPr>
                <p:cNvSpPr/>
                <p:nvPr/>
              </p:nvSpPr>
              <p:spPr>
                <a:xfrm>
                  <a:off x="6087451" y="4633559"/>
                  <a:ext cx="1100492" cy="1884822"/>
                </a:xfrm>
                <a:custGeom>
                  <a:avLst/>
                  <a:gdLst>
                    <a:gd name="connsiteX0" fmla="*/ 707721 w 829110"/>
                    <a:gd name="connsiteY0" fmla="*/ 1832 h 1420022"/>
                    <a:gd name="connsiteX1" fmla="*/ 15574 w 829110"/>
                    <a:gd name="connsiteY1" fmla="*/ 916 h 1420022"/>
                    <a:gd name="connsiteX2" fmla="*/ 0 w 829110"/>
                    <a:gd name="connsiteY2" fmla="*/ 0 h 1420022"/>
                    <a:gd name="connsiteX3" fmla="*/ 0 w 829110"/>
                    <a:gd name="connsiteY3" fmla="*/ 1420481 h 1420022"/>
                    <a:gd name="connsiteX4" fmla="*/ 447536 w 829110"/>
                    <a:gd name="connsiteY4" fmla="*/ 1419565 h 1420022"/>
                    <a:gd name="connsiteX5" fmla="*/ 611526 w 829110"/>
                    <a:gd name="connsiteY5" fmla="*/ 1263362 h 1420022"/>
                    <a:gd name="connsiteX6" fmla="*/ 651836 w 829110"/>
                    <a:gd name="connsiteY6" fmla="*/ 248733 h 1420022"/>
                    <a:gd name="connsiteX7" fmla="*/ 712760 w 829110"/>
                    <a:gd name="connsiteY7" fmla="*/ 249191 h 1420022"/>
                    <a:gd name="connsiteX8" fmla="*/ 832316 w 829110"/>
                    <a:gd name="connsiteY8" fmla="*/ 128260 h 1420022"/>
                    <a:gd name="connsiteX9" fmla="*/ 707721 w 829110"/>
                    <a:gd name="connsiteY9" fmla="*/ 1832 h 142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9110" h="1420022">
                      <a:moveTo>
                        <a:pt x="707721" y="1832"/>
                      </a:moveTo>
                      <a:cubicBezTo>
                        <a:pt x="658707" y="916"/>
                        <a:pt x="15574" y="916"/>
                        <a:pt x="15574" y="916"/>
                      </a:cubicBezTo>
                      <a:cubicBezTo>
                        <a:pt x="15116" y="458"/>
                        <a:pt x="9619" y="0"/>
                        <a:pt x="0" y="0"/>
                      </a:cubicBezTo>
                      <a:lnTo>
                        <a:pt x="0" y="1420481"/>
                      </a:lnTo>
                      <a:cubicBezTo>
                        <a:pt x="190100" y="1420481"/>
                        <a:pt x="380658" y="1419565"/>
                        <a:pt x="447536" y="1419565"/>
                      </a:cubicBezTo>
                      <a:cubicBezTo>
                        <a:pt x="535486" y="1419565"/>
                        <a:pt x="607861" y="1350854"/>
                        <a:pt x="611526" y="1263362"/>
                      </a:cubicBezTo>
                      <a:cubicBezTo>
                        <a:pt x="618855" y="1091127"/>
                        <a:pt x="652752" y="275301"/>
                        <a:pt x="651836" y="248733"/>
                      </a:cubicBezTo>
                      <a:cubicBezTo>
                        <a:pt x="671991" y="248733"/>
                        <a:pt x="692605" y="249649"/>
                        <a:pt x="712760" y="249191"/>
                      </a:cubicBezTo>
                      <a:cubicBezTo>
                        <a:pt x="778264" y="247359"/>
                        <a:pt x="830942" y="193765"/>
                        <a:pt x="832316" y="128260"/>
                      </a:cubicBezTo>
                      <a:cubicBezTo>
                        <a:pt x="833233" y="58633"/>
                        <a:pt x="779180" y="2749"/>
                        <a:pt x="707721" y="183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85">
                  <a:extLst>
                    <a:ext uri="{FF2B5EF4-FFF2-40B4-BE49-F238E27FC236}">
                      <a16:creationId xmlns:a16="http://schemas.microsoft.com/office/drawing/2014/main" id="{117E81A0-59AE-4F61-9F5B-8A10427FB82B}"/>
                    </a:ext>
                  </a:extLst>
                </p:cNvPr>
                <p:cNvSpPr/>
                <p:nvPr/>
              </p:nvSpPr>
              <p:spPr>
                <a:xfrm>
                  <a:off x="5221704" y="4967985"/>
                  <a:ext cx="1726741" cy="103360"/>
                </a:xfrm>
                <a:custGeom>
                  <a:avLst/>
                  <a:gdLst>
                    <a:gd name="connsiteX0" fmla="*/ 1304547 w 1300924"/>
                    <a:gd name="connsiteY0" fmla="*/ 1353 h 77872"/>
                    <a:gd name="connsiteX1" fmla="*/ 1283476 w 1300924"/>
                    <a:gd name="connsiteY1" fmla="*/ 895 h 77872"/>
                    <a:gd name="connsiteX2" fmla="*/ 653169 w 1300924"/>
                    <a:gd name="connsiteY2" fmla="*/ 895 h 77872"/>
                    <a:gd name="connsiteX3" fmla="*/ 647214 w 1300924"/>
                    <a:gd name="connsiteY3" fmla="*/ 895 h 77872"/>
                    <a:gd name="connsiteX4" fmla="*/ 629808 w 1300924"/>
                    <a:gd name="connsiteY4" fmla="*/ 2269 h 77872"/>
                    <a:gd name="connsiteX5" fmla="*/ 16907 w 1300924"/>
                    <a:gd name="connsiteY5" fmla="*/ 2269 h 77872"/>
                    <a:gd name="connsiteX6" fmla="*/ 15991 w 1300924"/>
                    <a:gd name="connsiteY6" fmla="*/ 2269 h 77872"/>
                    <a:gd name="connsiteX7" fmla="*/ 15075 w 1300924"/>
                    <a:gd name="connsiteY7" fmla="*/ 437 h 77872"/>
                    <a:gd name="connsiteX8" fmla="*/ 417 w 1300924"/>
                    <a:gd name="connsiteY8" fmla="*/ 9140 h 77872"/>
                    <a:gd name="connsiteX9" fmla="*/ 3165 w 1300924"/>
                    <a:gd name="connsiteY9" fmla="*/ 80600 h 77872"/>
                    <a:gd name="connsiteX10" fmla="*/ 9120 w 1300924"/>
                    <a:gd name="connsiteY10" fmla="*/ 80600 h 77872"/>
                    <a:gd name="connsiteX11" fmla="*/ 9120 w 1300924"/>
                    <a:gd name="connsiteY11" fmla="*/ 80600 h 77872"/>
                    <a:gd name="connsiteX12" fmla="*/ 653169 w 1300924"/>
                    <a:gd name="connsiteY12" fmla="*/ 80600 h 77872"/>
                    <a:gd name="connsiteX13" fmla="*/ 1300425 w 1300924"/>
                    <a:gd name="connsiteY13" fmla="*/ 80600 h 77872"/>
                    <a:gd name="connsiteX14" fmla="*/ 1304547 w 1300924"/>
                    <a:gd name="connsiteY14" fmla="*/ 1353 h 77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00924" h="77872">
                      <a:moveTo>
                        <a:pt x="1304547" y="1353"/>
                      </a:moveTo>
                      <a:cubicBezTo>
                        <a:pt x="1297676" y="1353"/>
                        <a:pt x="1290805" y="895"/>
                        <a:pt x="1283476" y="895"/>
                      </a:cubicBezTo>
                      <a:cubicBezTo>
                        <a:pt x="1073221" y="895"/>
                        <a:pt x="863424" y="895"/>
                        <a:pt x="653169" y="895"/>
                      </a:cubicBezTo>
                      <a:cubicBezTo>
                        <a:pt x="651337" y="895"/>
                        <a:pt x="649047" y="895"/>
                        <a:pt x="647214" y="895"/>
                      </a:cubicBezTo>
                      <a:cubicBezTo>
                        <a:pt x="641717" y="3644"/>
                        <a:pt x="635304" y="2269"/>
                        <a:pt x="629808" y="2269"/>
                      </a:cubicBezTo>
                      <a:cubicBezTo>
                        <a:pt x="425508" y="2269"/>
                        <a:pt x="221207" y="2269"/>
                        <a:pt x="16907" y="2269"/>
                      </a:cubicBezTo>
                      <a:cubicBezTo>
                        <a:pt x="16449" y="2269"/>
                        <a:pt x="16449" y="2269"/>
                        <a:pt x="15991" y="2269"/>
                      </a:cubicBezTo>
                      <a:cubicBezTo>
                        <a:pt x="15991" y="1811"/>
                        <a:pt x="15991" y="1353"/>
                        <a:pt x="15075" y="437"/>
                      </a:cubicBezTo>
                      <a:cubicBezTo>
                        <a:pt x="7288" y="-1395"/>
                        <a:pt x="3165" y="2728"/>
                        <a:pt x="417" y="9140"/>
                      </a:cubicBezTo>
                      <a:cubicBezTo>
                        <a:pt x="-499" y="32960"/>
                        <a:pt x="-41" y="56780"/>
                        <a:pt x="3165" y="80600"/>
                      </a:cubicBezTo>
                      <a:cubicBezTo>
                        <a:pt x="4998" y="80600"/>
                        <a:pt x="6830" y="80600"/>
                        <a:pt x="9120" y="80600"/>
                      </a:cubicBezTo>
                      <a:cubicBezTo>
                        <a:pt x="9120" y="80600"/>
                        <a:pt x="9120" y="80600"/>
                        <a:pt x="9120" y="80600"/>
                      </a:cubicBezTo>
                      <a:cubicBezTo>
                        <a:pt x="223956" y="80600"/>
                        <a:pt x="438334" y="80600"/>
                        <a:pt x="653169" y="80600"/>
                      </a:cubicBezTo>
                      <a:cubicBezTo>
                        <a:pt x="868921" y="80600"/>
                        <a:pt x="1084673" y="80600"/>
                        <a:pt x="1300425" y="80600"/>
                      </a:cubicBezTo>
                      <a:cubicBezTo>
                        <a:pt x="1301799" y="54490"/>
                        <a:pt x="1305464" y="27922"/>
                        <a:pt x="1304547" y="135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86">
                  <a:extLst>
                    <a:ext uri="{FF2B5EF4-FFF2-40B4-BE49-F238E27FC236}">
                      <a16:creationId xmlns:a16="http://schemas.microsoft.com/office/drawing/2014/main" id="{F327B8D0-E1A6-4328-8255-BC979CA867B3}"/>
                    </a:ext>
                  </a:extLst>
                </p:cNvPr>
                <p:cNvSpPr/>
                <p:nvPr/>
              </p:nvSpPr>
              <p:spPr>
                <a:xfrm>
                  <a:off x="6022956" y="4640820"/>
                  <a:ext cx="60800" cy="6080"/>
                </a:xfrm>
                <a:custGeom>
                  <a:avLst/>
                  <a:gdLst>
                    <a:gd name="connsiteX0" fmla="*/ 45807 w 45807"/>
                    <a:gd name="connsiteY0" fmla="*/ 458 h 0"/>
                    <a:gd name="connsiteX1" fmla="*/ 0 w 45807"/>
                    <a:gd name="connsiteY1" fmla="*/ 0 h 0"/>
                    <a:gd name="connsiteX2" fmla="*/ 45807 w 45807"/>
                    <a:gd name="connsiteY2" fmla="*/ 45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807">
                      <a:moveTo>
                        <a:pt x="45807" y="458"/>
                      </a:moveTo>
                      <a:cubicBezTo>
                        <a:pt x="30691" y="4123"/>
                        <a:pt x="15116" y="4581"/>
                        <a:pt x="0" y="0"/>
                      </a:cubicBezTo>
                      <a:cubicBezTo>
                        <a:pt x="15116" y="458"/>
                        <a:pt x="30691" y="458"/>
                        <a:pt x="45807" y="458"/>
                      </a:cubicBezTo>
                      <a:close/>
                    </a:path>
                  </a:pathLst>
                </a:custGeom>
                <a:solidFill>
                  <a:srgbClr val="C1531C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1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8B3216B7-3479-491D-861F-84CF89D7A907}"/>
                </a:ext>
              </a:extLst>
            </p:cNvPr>
            <p:cNvSpPr txBox="1"/>
            <p:nvPr/>
          </p:nvSpPr>
          <p:spPr>
            <a:xfrm>
              <a:off x="9012461" y="2951272"/>
              <a:ext cx="2262797" cy="800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uk-UA" altLang="ko-KR" sz="2400" b="1" dirty="0" smtClean="0">
                  <a:solidFill>
                    <a:srgbClr val="C00000"/>
                  </a:solidFill>
                  <a:cs typeface="Arial" pitchFamily="34" charset="0"/>
                </a:rPr>
                <a:t>ТАК</a:t>
              </a:r>
              <a:endParaRPr lang="ru-RU" altLang="ko-KR" sz="2400" b="1" dirty="0">
                <a:solidFill>
                  <a:srgbClr val="C00000"/>
                </a:solidFill>
                <a:cs typeface="Arial" pitchFamily="34" charset="0"/>
              </a:endParaRPr>
            </a:p>
            <a:p>
              <a:pPr algn="r"/>
              <a:endParaRPr lang="ru-RU" altLang="ko-KR" sz="1400" b="1" dirty="0">
                <a:solidFill>
                  <a:srgbClr val="C00000"/>
                </a:solidFill>
                <a:cs typeface="Arial" pitchFamily="34" charset="0"/>
              </a:endParaRPr>
            </a:p>
            <a:p>
              <a:pPr algn="r"/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2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56CFA3F0-F9AB-443F-A85C-B094AD90571F}"/>
                </a:ext>
              </a:extLst>
            </p:cNvPr>
            <p:cNvSpPr txBox="1"/>
            <p:nvPr/>
          </p:nvSpPr>
          <p:spPr>
            <a:xfrm>
              <a:off x="4066450" y="4401195"/>
              <a:ext cx="2262797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uk-UA" altLang="ko-KR" sz="2400" b="1" dirty="0" smtClean="0">
                  <a:solidFill>
                    <a:srgbClr val="C00000"/>
                  </a:solidFill>
                  <a:cs typeface="Arial" pitchFamily="34" charset="0"/>
                </a:rPr>
                <a:t>НІ</a:t>
              </a:r>
              <a:endParaRPr lang="ru-RU" altLang="ko-KR" sz="2400" b="1" dirty="0">
                <a:solidFill>
                  <a:srgbClr val="C00000"/>
                </a:solidFill>
                <a:cs typeface="Arial" pitchFamily="34" charset="0"/>
              </a:endParaRPr>
            </a:p>
            <a:p>
              <a:pPr algn="r"/>
              <a:endParaRPr lang="ru-RU" altLang="ko-KR" sz="14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7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39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39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21" name="Google Shape;656;p121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23" name="Google Shape;657;p121"/>
          <p:cNvSpPr txBox="1"/>
          <p:nvPr/>
        </p:nvSpPr>
        <p:spPr>
          <a:xfrm>
            <a:off x="282999" y="113200"/>
            <a:ext cx="1176945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38. На Вашу думку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оцінювання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знань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за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спеціальністю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Університеті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є: </a:t>
            </a:r>
            <a:endParaRPr sz="4000" dirty="0">
              <a:solidFill>
                <a:schemeClr val="bg1"/>
              </a:solidFill>
              <a:latin typeface="Bebas Neue" charset="0"/>
              <a:ea typeface="Bebas Neue"/>
              <a:cs typeface="Bebas Neue" charset="0"/>
              <a:sym typeface="Bebas Neue"/>
            </a:endParaRPr>
          </a:p>
        </p:txBody>
      </p:sp>
      <p:sp>
        <p:nvSpPr>
          <p:cNvPr id="25" name="Google Shape;659;p121"/>
          <p:cNvSpPr txBox="1"/>
          <p:nvPr/>
        </p:nvSpPr>
        <p:spPr>
          <a:xfrm>
            <a:off x="386774" y="5490150"/>
            <a:ext cx="3440159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22"/>
          <p:cNvGrpSpPr/>
          <p:nvPr/>
        </p:nvGrpSpPr>
        <p:grpSpPr>
          <a:xfrm>
            <a:off x="1417447" y="1299086"/>
            <a:ext cx="9345041" cy="4243946"/>
            <a:chOff x="1069975" y="1335452"/>
            <a:chExt cx="6931025" cy="3147648"/>
          </a:xfrm>
        </p:grpSpPr>
        <p:grpSp>
          <p:nvGrpSpPr>
            <p:cNvPr id="19" name="Group 114"/>
            <p:cNvGrpSpPr>
              <a:grpSpLocks/>
            </p:cNvGrpSpPr>
            <p:nvPr/>
          </p:nvGrpSpPr>
          <p:grpSpPr bwMode="auto">
            <a:xfrm>
              <a:off x="1069975" y="3187700"/>
              <a:ext cx="3673475" cy="1295400"/>
              <a:chOff x="0" y="0"/>
              <a:chExt cx="2304" cy="1080"/>
            </a:xfrm>
          </p:grpSpPr>
          <p:sp>
            <p:nvSpPr>
              <p:cNvPr id="40" name="Freeform 5"/>
              <p:cNvSpPr>
                <a:spLocks/>
              </p:cNvSpPr>
              <p:nvPr/>
            </p:nvSpPr>
            <p:spPr bwMode="auto">
              <a:xfrm>
                <a:off x="0" y="0"/>
                <a:ext cx="2304" cy="1080"/>
              </a:xfrm>
              <a:custGeom>
                <a:avLst/>
                <a:gdLst>
                  <a:gd name="T0" fmla="*/ 2304 w 2304"/>
                  <a:gd name="T1" fmla="*/ 792 h 1080"/>
                  <a:gd name="T2" fmla="*/ 2298 w 2304"/>
                  <a:gd name="T3" fmla="*/ 822 h 1080"/>
                  <a:gd name="T4" fmla="*/ 2280 w 2304"/>
                  <a:gd name="T5" fmla="*/ 850 h 1080"/>
                  <a:gd name="T6" fmla="*/ 2252 w 2304"/>
                  <a:gd name="T7" fmla="*/ 878 h 1080"/>
                  <a:gd name="T8" fmla="*/ 2214 w 2304"/>
                  <a:gd name="T9" fmla="*/ 904 h 1080"/>
                  <a:gd name="T10" fmla="*/ 2164 w 2304"/>
                  <a:gd name="T11" fmla="*/ 930 h 1080"/>
                  <a:gd name="T12" fmla="*/ 2040 w 2304"/>
                  <a:gd name="T13" fmla="*/ 976 h 1080"/>
                  <a:gd name="T14" fmla="*/ 1884 w 2304"/>
                  <a:gd name="T15" fmla="*/ 1014 h 1080"/>
                  <a:gd name="T16" fmla="*/ 1702 w 2304"/>
                  <a:gd name="T17" fmla="*/ 1046 h 1080"/>
                  <a:gd name="T18" fmla="*/ 1494 w 2304"/>
                  <a:gd name="T19" fmla="*/ 1068 h 1080"/>
                  <a:gd name="T20" fmla="*/ 1270 w 2304"/>
                  <a:gd name="T21" fmla="*/ 1078 h 1080"/>
                  <a:gd name="T22" fmla="*/ 1034 w 2304"/>
                  <a:gd name="T23" fmla="*/ 1078 h 1080"/>
                  <a:gd name="T24" fmla="*/ 810 w 2304"/>
                  <a:gd name="T25" fmla="*/ 1068 h 1080"/>
                  <a:gd name="T26" fmla="*/ 602 w 2304"/>
                  <a:gd name="T27" fmla="*/ 1046 h 1080"/>
                  <a:gd name="T28" fmla="*/ 420 w 2304"/>
                  <a:gd name="T29" fmla="*/ 1014 h 1080"/>
                  <a:gd name="T30" fmla="*/ 264 w 2304"/>
                  <a:gd name="T31" fmla="*/ 976 h 1080"/>
                  <a:gd name="T32" fmla="*/ 140 w 2304"/>
                  <a:gd name="T33" fmla="*/ 930 h 1080"/>
                  <a:gd name="T34" fmla="*/ 90 w 2304"/>
                  <a:gd name="T35" fmla="*/ 904 h 1080"/>
                  <a:gd name="T36" fmla="*/ 52 w 2304"/>
                  <a:gd name="T37" fmla="*/ 878 h 1080"/>
                  <a:gd name="T38" fmla="*/ 24 w 2304"/>
                  <a:gd name="T39" fmla="*/ 850 h 1080"/>
                  <a:gd name="T40" fmla="*/ 6 w 2304"/>
                  <a:gd name="T41" fmla="*/ 822 h 1080"/>
                  <a:gd name="T42" fmla="*/ 0 w 2304"/>
                  <a:gd name="T43" fmla="*/ 792 h 1080"/>
                  <a:gd name="T44" fmla="*/ 290 w 2304"/>
                  <a:gd name="T45" fmla="*/ 204 h 1080"/>
                  <a:gd name="T46" fmla="*/ 298 w 2304"/>
                  <a:gd name="T47" fmla="*/ 184 h 1080"/>
                  <a:gd name="T48" fmla="*/ 316 w 2304"/>
                  <a:gd name="T49" fmla="*/ 162 h 1080"/>
                  <a:gd name="T50" fmla="*/ 340 w 2304"/>
                  <a:gd name="T51" fmla="*/ 142 h 1080"/>
                  <a:gd name="T52" fmla="*/ 392 w 2304"/>
                  <a:gd name="T53" fmla="*/ 114 h 1080"/>
                  <a:gd name="T54" fmla="*/ 486 w 2304"/>
                  <a:gd name="T55" fmla="*/ 78 h 1080"/>
                  <a:gd name="T56" fmla="*/ 602 w 2304"/>
                  <a:gd name="T57" fmla="*/ 50 h 1080"/>
                  <a:gd name="T58" fmla="*/ 740 w 2304"/>
                  <a:gd name="T59" fmla="*/ 26 h 1080"/>
                  <a:gd name="T60" fmla="*/ 896 w 2304"/>
                  <a:gd name="T61" fmla="*/ 10 h 1080"/>
                  <a:gd name="T62" fmla="*/ 1064 w 2304"/>
                  <a:gd name="T63" fmla="*/ 2 h 1080"/>
                  <a:gd name="T64" fmla="*/ 1240 w 2304"/>
                  <a:gd name="T65" fmla="*/ 2 h 1080"/>
                  <a:gd name="T66" fmla="*/ 1408 w 2304"/>
                  <a:gd name="T67" fmla="*/ 10 h 1080"/>
                  <a:gd name="T68" fmla="*/ 1564 w 2304"/>
                  <a:gd name="T69" fmla="*/ 26 h 1080"/>
                  <a:gd name="T70" fmla="*/ 1702 w 2304"/>
                  <a:gd name="T71" fmla="*/ 50 h 1080"/>
                  <a:gd name="T72" fmla="*/ 1818 w 2304"/>
                  <a:gd name="T73" fmla="*/ 78 h 1080"/>
                  <a:gd name="T74" fmla="*/ 1912 w 2304"/>
                  <a:gd name="T75" fmla="*/ 114 h 1080"/>
                  <a:gd name="T76" fmla="*/ 1964 w 2304"/>
                  <a:gd name="T77" fmla="*/ 142 h 1080"/>
                  <a:gd name="T78" fmla="*/ 1988 w 2304"/>
                  <a:gd name="T79" fmla="*/ 162 h 1080"/>
                  <a:gd name="T80" fmla="*/ 2006 w 2304"/>
                  <a:gd name="T81" fmla="*/ 184 h 1080"/>
                  <a:gd name="T82" fmla="*/ 2014 w 2304"/>
                  <a:gd name="T83" fmla="*/ 204 h 1080"/>
                  <a:gd name="T84" fmla="*/ 0 w 2304"/>
                  <a:gd name="T85" fmla="*/ 0 h 1080"/>
                  <a:gd name="T86" fmla="*/ 2304 w 2304"/>
                  <a:gd name="T8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T84" t="T85" r="T86" b="T87"/>
                <a:pathLst>
                  <a:path w="2304" h="1080">
                    <a:moveTo>
                      <a:pt x="2016" y="216"/>
                    </a:moveTo>
                    <a:lnTo>
                      <a:pt x="2304" y="792"/>
                    </a:lnTo>
                    <a:lnTo>
                      <a:pt x="2302" y="806"/>
                    </a:lnTo>
                    <a:lnTo>
                      <a:pt x="2298" y="822"/>
                    </a:lnTo>
                    <a:lnTo>
                      <a:pt x="2290" y="836"/>
                    </a:lnTo>
                    <a:lnTo>
                      <a:pt x="2280" y="850"/>
                    </a:lnTo>
                    <a:lnTo>
                      <a:pt x="2268" y="864"/>
                    </a:lnTo>
                    <a:lnTo>
                      <a:pt x="2252" y="878"/>
                    </a:lnTo>
                    <a:lnTo>
                      <a:pt x="2234" y="892"/>
                    </a:lnTo>
                    <a:lnTo>
                      <a:pt x="2214" y="904"/>
                    </a:lnTo>
                    <a:lnTo>
                      <a:pt x="2190" y="916"/>
                    </a:lnTo>
                    <a:lnTo>
                      <a:pt x="2164" y="930"/>
                    </a:lnTo>
                    <a:lnTo>
                      <a:pt x="2108" y="954"/>
                    </a:lnTo>
                    <a:lnTo>
                      <a:pt x="2040" y="976"/>
                    </a:lnTo>
                    <a:lnTo>
                      <a:pt x="1966" y="996"/>
                    </a:lnTo>
                    <a:lnTo>
                      <a:pt x="1884" y="1014"/>
                    </a:lnTo>
                    <a:lnTo>
                      <a:pt x="1796" y="1030"/>
                    </a:lnTo>
                    <a:lnTo>
                      <a:pt x="1702" y="1046"/>
                    </a:lnTo>
                    <a:lnTo>
                      <a:pt x="1600" y="1058"/>
                    </a:lnTo>
                    <a:lnTo>
                      <a:pt x="1494" y="1068"/>
                    </a:lnTo>
                    <a:lnTo>
                      <a:pt x="1384" y="1074"/>
                    </a:lnTo>
                    <a:lnTo>
                      <a:pt x="1270" y="1078"/>
                    </a:lnTo>
                    <a:lnTo>
                      <a:pt x="1152" y="1080"/>
                    </a:lnTo>
                    <a:lnTo>
                      <a:pt x="1034" y="1078"/>
                    </a:lnTo>
                    <a:lnTo>
                      <a:pt x="920" y="1074"/>
                    </a:lnTo>
                    <a:lnTo>
                      <a:pt x="810" y="1068"/>
                    </a:lnTo>
                    <a:lnTo>
                      <a:pt x="704" y="1058"/>
                    </a:lnTo>
                    <a:lnTo>
                      <a:pt x="602" y="1046"/>
                    </a:lnTo>
                    <a:lnTo>
                      <a:pt x="508" y="1030"/>
                    </a:lnTo>
                    <a:lnTo>
                      <a:pt x="420" y="1014"/>
                    </a:lnTo>
                    <a:lnTo>
                      <a:pt x="338" y="996"/>
                    </a:lnTo>
                    <a:lnTo>
                      <a:pt x="264" y="976"/>
                    </a:lnTo>
                    <a:lnTo>
                      <a:pt x="196" y="954"/>
                    </a:lnTo>
                    <a:lnTo>
                      <a:pt x="140" y="930"/>
                    </a:lnTo>
                    <a:lnTo>
                      <a:pt x="114" y="916"/>
                    </a:lnTo>
                    <a:lnTo>
                      <a:pt x="90" y="904"/>
                    </a:lnTo>
                    <a:lnTo>
                      <a:pt x="70" y="892"/>
                    </a:lnTo>
                    <a:lnTo>
                      <a:pt x="52" y="878"/>
                    </a:lnTo>
                    <a:lnTo>
                      <a:pt x="36" y="864"/>
                    </a:lnTo>
                    <a:lnTo>
                      <a:pt x="24" y="850"/>
                    </a:lnTo>
                    <a:lnTo>
                      <a:pt x="14" y="836"/>
                    </a:lnTo>
                    <a:lnTo>
                      <a:pt x="6" y="822"/>
                    </a:lnTo>
                    <a:lnTo>
                      <a:pt x="2" y="806"/>
                    </a:lnTo>
                    <a:lnTo>
                      <a:pt x="0" y="792"/>
                    </a:lnTo>
                    <a:lnTo>
                      <a:pt x="288" y="216"/>
                    </a:lnTo>
                    <a:lnTo>
                      <a:pt x="290" y="204"/>
                    </a:lnTo>
                    <a:lnTo>
                      <a:pt x="292" y="194"/>
                    </a:lnTo>
                    <a:lnTo>
                      <a:pt x="298" y="184"/>
                    </a:lnTo>
                    <a:lnTo>
                      <a:pt x="306" y="172"/>
                    </a:lnTo>
                    <a:lnTo>
                      <a:pt x="316" y="162"/>
                    </a:lnTo>
                    <a:lnTo>
                      <a:pt x="326" y="152"/>
                    </a:lnTo>
                    <a:lnTo>
                      <a:pt x="340" y="142"/>
                    </a:lnTo>
                    <a:lnTo>
                      <a:pt x="356" y="132"/>
                    </a:lnTo>
                    <a:lnTo>
                      <a:pt x="392" y="114"/>
                    </a:lnTo>
                    <a:lnTo>
                      <a:pt x="436" y="96"/>
                    </a:lnTo>
                    <a:lnTo>
                      <a:pt x="486" y="78"/>
                    </a:lnTo>
                    <a:lnTo>
                      <a:pt x="542" y="64"/>
                    </a:lnTo>
                    <a:lnTo>
                      <a:pt x="602" y="50"/>
                    </a:lnTo>
                    <a:lnTo>
                      <a:pt x="668" y="36"/>
                    </a:lnTo>
                    <a:lnTo>
                      <a:pt x="740" y="26"/>
                    </a:lnTo>
                    <a:lnTo>
                      <a:pt x="816" y="16"/>
                    </a:lnTo>
                    <a:lnTo>
                      <a:pt x="896" y="10"/>
                    </a:lnTo>
                    <a:lnTo>
                      <a:pt x="978" y="4"/>
                    </a:lnTo>
                    <a:lnTo>
                      <a:pt x="1064" y="2"/>
                    </a:lnTo>
                    <a:lnTo>
                      <a:pt x="1152" y="0"/>
                    </a:lnTo>
                    <a:lnTo>
                      <a:pt x="1240" y="2"/>
                    </a:lnTo>
                    <a:lnTo>
                      <a:pt x="1326" y="4"/>
                    </a:lnTo>
                    <a:lnTo>
                      <a:pt x="1408" y="10"/>
                    </a:lnTo>
                    <a:lnTo>
                      <a:pt x="1488" y="16"/>
                    </a:lnTo>
                    <a:lnTo>
                      <a:pt x="1564" y="26"/>
                    </a:lnTo>
                    <a:lnTo>
                      <a:pt x="1636" y="36"/>
                    </a:lnTo>
                    <a:lnTo>
                      <a:pt x="1702" y="50"/>
                    </a:lnTo>
                    <a:lnTo>
                      <a:pt x="1762" y="64"/>
                    </a:lnTo>
                    <a:lnTo>
                      <a:pt x="1818" y="78"/>
                    </a:lnTo>
                    <a:lnTo>
                      <a:pt x="1868" y="96"/>
                    </a:lnTo>
                    <a:lnTo>
                      <a:pt x="1912" y="114"/>
                    </a:lnTo>
                    <a:lnTo>
                      <a:pt x="1948" y="132"/>
                    </a:lnTo>
                    <a:lnTo>
                      <a:pt x="1964" y="142"/>
                    </a:lnTo>
                    <a:lnTo>
                      <a:pt x="1978" y="152"/>
                    </a:lnTo>
                    <a:lnTo>
                      <a:pt x="1988" y="162"/>
                    </a:lnTo>
                    <a:lnTo>
                      <a:pt x="1998" y="172"/>
                    </a:lnTo>
                    <a:lnTo>
                      <a:pt x="2006" y="184"/>
                    </a:lnTo>
                    <a:lnTo>
                      <a:pt x="2012" y="194"/>
                    </a:lnTo>
                    <a:lnTo>
                      <a:pt x="2014" y="204"/>
                    </a:lnTo>
                    <a:lnTo>
                      <a:pt x="2016" y="2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AEAEA"/>
                  </a:gs>
                  <a:gs pos="100000">
                    <a:srgbClr val="76767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1" name="Freeform 6"/>
              <p:cNvSpPr>
                <a:spLocks/>
              </p:cNvSpPr>
              <p:nvPr/>
            </p:nvSpPr>
            <p:spPr bwMode="auto">
              <a:xfrm>
                <a:off x="288" y="0"/>
                <a:ext cx="1728" cy="432"/>
              </a:xfrm>
              <a:custGeom>
                <a:avLst/>
                <a:gdLst>
                  <a:gd name="T0" fmla="*/ 1728 w 1728"/>
                  <a:gd name="T1" fmla="*/ 216 h 432"/>
                  <a:gd name="T2" fmla="*/ 1724 w 1728"/>
                  <a:gd name="T3" fmla="*/ 238 h 432"/>
                  <a:gd name="T4" fmla="*/ 1710 w 1728"/>
                  <a:gd name="T5" fmla="*/ 260 h 432"/>
                  <a:gd name="T6" fmla="*/ 1690 w 1728"/>
                  <a:gd name="T7" fmla="*/ 280 h 432"/>
                  <a:gd name="T8" fmla="*/ 1660 w 1728"/>
                  <a:gd name="T9" fmla="*/ 300 h 432"/>
                  <a:gd name="T10" fmla="*/ 1580 w 1728"/>
                  <a:gd name="T11" fmla="*/ 336 h 432"/>
                  <a:gd name="T12" fmla="*/ 1474 w 1728"/>
                  <a:gd name="T13" fmla="*/ 368 h 432"/>
                  <a:gd name="T14" fmla="*/ 1348 w 1728"/>
                  <a:gd name="T15" fmla="*/ 396 h 432"/>
                  <a:gd name="T16" fmla="*/ 1200 w 1728"/>
                  <a:gd name="T17" fmla="*/ 416 h 432"/>
                  <a:gd name="T18" fmla="*/ 1038 w 1728"/>
                  <a:gd name="T19" fmla="*/ 428 h 432"/>
                  <a:gd name="T20" fmla="*/ 864 w 1728"/>
                  <a:gd name="T21" fmla="*/ 432 h 432"/>
                  <a:gd name="T22" fmla="*/ 690 w 1728"/>
                  <a:gd name="T23" fmla="*/ 428 h 432"/>
                  <a:gd name="T24" fmla="*/ 528 w 1728"/>
                  <a:gd name="T25" fmla="*/ 416 h 432"/>
                  <a:gd name="T26" fmla="*/ 380 w 1728"/>
                  <a:gd name="T27" fmla="*/ 396 h 432"/>
                  <a:gd name="T28" fmla="*/ 254 w 1728"/>
                  <a:gd name="T29" fmla="*/ 368 h 432"/>
                  <a:gd name="T30" fmla="*/ 148 w 1728"/>
                  <a:gd name="T31" fmla="*/ 336 h 432"/>
                  <a:gd name="T32" fmla="*/ 68 w 1728"/>
                  <a:gd name="T33" fmla="*/ 300 h 432"/>
                  <a:gd name="T34" fmla="*/ 38 w 1728"/>
                  <a:gd name="T35" fmla="*/ 280 h 432"/>
                  <a:gd name="T36" fmla="*/ 18 w 1728"/>
                  <a:gd name="T37" fmla="*/ 260 h 432"/>
                  <a:gd name="T38" fmla="*/ 4 w 1728"/>
                  <a:gd name="T39" fmla="*/ 238 h 432"/>
                  <a:gd name="T40" fmla="*/ 0 w 1728"/>
                  <a:gd name="T41" fmla="*/ 216 h 432"/>
                  <a:gd name="T42" fmla="*/ 4 w 1728"/>
                  <a:gd name="T43" fmla="*/ 194 h 432"/>
                  <a:gd name="T44" fmla="*/ 18 w 1728"/>
                  <a:gd name="T45" fmla="*/ 172 h 432"/>
                  <a:gd name="T46" fmla="*/ 38 w 1728"/>
                  <a:gd name="T47" fmla="*/ 152 h 432"/>
                  <a:gd name="T48" fmla="*/ 68 w 1728"/>
                  <a:gd name="T49" fmla="*/ 132 h 432"/>
                  <a:gd name="T50" fmla="*/ 148 w 1728"/>
                  <a:gd name="T51" fmla="*/ 96 h 432"/>
                  <a:gd name="T52" fmla="*/ 254 w 1728"/>
                  <a:gd name="T53" fmla="*/ 64 h 432"/>
                  <a:gd name="T54" fmla="*/ 380 w 1728"/>
                  <a:gd name="T55" fmla="*/ 36 h 432"/>
                  <a:gd name="T56" fmla="*/ 528 w 1728"/>
                  <a:gd name="T57" fmla="*/ 16 h 432"/>
                  <a:gd name="T58" fmla="*/ 690 w 1728"/>
                  <a:gd name="T59" fmla="*/ 4 h 432"/>
                  <a:gd name="T60" fmla="*/ 864 w 1728"/>
                  <a:gd name="T61" fmla="*/ 0 h 432"/>
                  <a:gd name="T62" fmla="*/ 1038 w 1728"/>
                  <a:gd name="T63" fmla="*/ 4 h 432"/>
                  <a:gd name="T64" fmla="*/ 1200 w 1728"/>
                  <a:gd name="T65" fmla="*/ 16 h 432"/>
                  <a:gd name="T66" fmla="*/ 1348 w 1728"/>
                  <a:gd name="T67" fmla="*/ 36 h 432"/>
                  <a:gd name="T68" fmla="*/ 1474 w 1728"/>
                  <a:gd name="T69" fmla="*/ 64 h 432"/>
                  <a:gd name="T70" fmla="*/ 1580 w 1728"/>
                  <a:gd name="T71" fmla="*/ 96 h 432"/>
                  <a:gd name="T72" fmla="*/ 1660 w 1728"/>
                  <a:gd name="T73" fmla="*/ 132 h 432"/>
                  <a:gd name="T74" fmla="*/ 1690 w 1728"/>
                  <a:gd name="T75" fmla="*/ 152 h 432"/>
                  <a:gd name="T76" fmla="*/ 1710 w 1728"/>
                  <a:gd name="T77" fmla="*/ 172 h 432"/>
                  <a:gd name="T78" fmla="*/ 1724 w 1728"/>
                  <a:gd name="T79" fmla="*/ 194 h 432"/>
                  <a:gd name="T80" fmla="*/ 1728 w 1728"/>
                  <a:gd name="T81" fmla="*/ 216 h 432"/>
                  <a:gd name="T82" fmla="*/ 0 w 1728"/>
                  <a:gd name="T83" fmla="*/ 0 h 432"/>
                  <a:gd name="T84" fmla="*/ 1728 w 1728"/>
                  <a:gd name="T85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T82" t="T83" r="T84" b="T85"/>
                <a:pathLst>
                  <a:path w="1728" h="432">
                    <a:moveTo>
                      <a:pt x="1728" y="216"/>
                    </a:moveTo>
                    <a:lnTo>
                      <a:pt x="1728" y="216"/>
                    </a:lnTo>
                    <a:lnTo>
                      <a:pt x="1726" y="228"/>
                    </a:lnTo>
                    <a:lnTo>
                      <a:pt x="1724" y="238"/>
                    </a:lnTo>
                    <a:lnTo>
                      <a:pt x="1718" y="248"/>
                    </a:lnTo>
                    <a:lnTo>
                      <a:pt x="1710" y="260"/>
                    </a:lnTo>
                    <a:lnTo>
                      <a:pt x="1700" y="270"/>
                    </a:lnTo>
                    <a:lnTo>
                      <a:pt x="1690" y="280"/>
                    </a:lnTo>
                    <a:lnTo>
                      <a:pt x="1676" y="290"/>
                    </a:lnTo>
                    <a:lnTo>
                      <a:pt x="1660" y="300"/>
                    </a:lnTo>
                    <a:lnTo>
                      <a:pt x="1624" y="318"/>
                    </a:lnTo>
                    <a:lnTo>
                      <a:pt x="1580" y="336"/>
                    </a:lnTo>
                    <a:lnTo>
                      <a:pt x="1530" y="354"/>
                    </a:lnTo>
                    <a:lnTo>
                      <a:pt x="1474" y="368"/>
                    </a:lnTo>
                    <a:lnTo>
                      <a:pt x="1414" y="382"/>
                    </a:lnTo>
                    <a:lnTo>
                      <a:pt x="1348" y="396"/>
                    </a:lnTo>
                    <a:lnTo>
                      <a:pt x="1276" y="406"/>
                    </a:lnTo>
                    <a:lnTo>
                      <a:pt x="1200" y="416"/>
                    </a:lnTo>
                    <a:lnTo>
                      <a:pt x="1120" y="422"/>
                    </a:lnTo>
                    <a:lnTo>
                      <a:pt x="1038" y="428"/>
                    </a:lnTo>
                    <a:lnTo>
                      <a:pt x="952" y="430"/>
                    </a:lnTo>
                    <a:lnTo>
                      <a:pt x="864" y="432"/>
                    </a:lnTo>
                    <a:lnTo>
                      <a:pt x="776" y="430"/>
                    </a:lnTo>
                    <a:lnTo>
                      <a:pt x="690" y="428"/>
                    </a:lnTo>
                    <a:lnTo>
                      <a:pt x="608" y="422"/>
                    </a:lnTo>
                    <a:lnTo>
                      <a:pt x="528" y="416"/>
                    </a:lnTo>
                    <a:lnTo>
                      <a:pt x="452" y="406"/>
                    </a:lnTo>
                    <a:lnTo>
                      <a:pt x="380" y="396"/>
                    </a:lnTo>
                    <a:lnTo>
                      <a:pt x="314" y="382"/>
                    </a:lnTo>
                    <a:lnTo>
                      <a:pt x="254" y="368"/>
                    </a:lnTo>
                    <a:lnTo>
                      <a:pt x="198" y="354"/>
                    </a:lnTo>
                    <a:lnTo>
                      <a:pt x="148" y="336"/>
                    </a:lnTo>
                    <a:lnTo>
                      <a:pt x="104" y="318"/>
                    </a:lnTo>
                    <a:lnTo>
                      <a:pt x="68" y="300"/>
                    </a:lnTo>
                    <a:lnTo>
                      <a:pt x="52" y="290"/>
                    </a:lnTo>
                    <a:lnTo>
                      <a:pt x="38" y="280"/>
                    </a:lnTo>
                    <a:lnTo>
                      <a:pt x="28" y="270"/>
                    </a:lnTo>
                    <a:lnTo>
                      <a:pt x="18" y="260"/>
                    </a:lnTo>
                    <a:lnTo>
                      <a:pt x="10" y="248"/>
                    </a:lnTo>
                    <a:lnTo>
                      <a:pt x="4" y="238"/>
                    </a:lnTo>
                    <a:lnTo>
                      <a:pt x="2" y="228"/>
                    </a:lnTo>
                    <a:lnTo>
                      <a:pt x="0" y="216"/>
                    </a:lnTo>
                    <a:lnTo>
                      <a:pt x="2" y="204"/>
                    </a:lnTo>
                    <a:lnTo>
                      <a:pt x="4" y="194"/>
                    </a:lnTo>
                    <a:lnTo>
                      <a:pt x="10" y="184"/>
                    </a:lnTo>
                    <a:lnTo>
                      <a:pt x="18" y="172"/>
                    </a:lnTo>
                    <a:lnTo>
                      <a:pt x="28" y="162"/>
                    </a:lnTo>
                    <a:lnTo>
                      <a:pt x="38" y="152"/>
                    </a:lnTo>
                    <a:lnTo>
                      <a:pt x="52" y="142"/>
                    </a:lnTo>
                    <a:lnTo>
                      <a:pt x="68" y="132"/>
                    </a:lnTo>
                    <a:lnTo>
                      <a:pt x="104" y="114"/>
                    </a:lnTo>
                    <a:lnTo>
                      <a:pt x="148" y="96"/>
                    </a:lnTo>
                    <a:lnTo>
                      <a:pt x="198" y="78"/>
                    </a:lnTo>
                    <a:lnTo>
                      <a:pt x="254" y="64"/>
                    </a:lnTo>
                    <a:lnTo>
                      <a:pt x="314" y="50"/>
                    </a:lnTo>
                    <a:lnTo>
                      <a:pt x="380" y="36"/>
                    </a:lnTo>
                    <a:lnTo>
                      <a:pt x="452" y="26"/>
                    </a:lnTo>
                    <a:lnTo>
                      <a:pt x="528" y="16"/>
                    </a:lnTo>
                    <a:lnTo>
                      <a:pt x="608" y="10"/>
                    </a:lnTo>
                    <a:lnTo>
                      <a:pt x="690" y="4"/>
                    </a:lnTo>
                    <a:lnTo>
                      <a:pt x="776" y="2"/>
                    </a:lnTo>
                    <a:lnTo>
                      <a:pt x="864" y="0"/>
                    </a:lnTo>
                    <a:lnTo>
                      <a:pt x="952" y="2"/>
                    </a:lnTo>
                    <a:lnTo>
                      <a:pt x="1038" y="4"/>
                    </a:lnTo>
                    <a:lnTo>
                      <a:pt x="1120" y="10"/>
                    </a:lnTo>
                    <a:lnTo>
                      <a:pt x="1200" y="16"/>
                    </a:lnTo>
                    <a:lnTo>
                      <a:pt x="1276" y="26"/>
                    </a:lnTo>
                    <a:lnTo>
                      <a:pt x="1348" y="36"/>
                    </a:lnTo>
                    <a:lnTo>
                      <a:pt x="1414" y="50"/>
                    </a:lnTo>
                    <a:lnTo>
                      <a:pt x="1474" y="64"/>
                    </a:lnTo>
                    <a:lnTo>
                      <a:pt x="1530" y="78"/>
                    </a:lnTo>
                    <a:lnTo>
                      <a:pt x="1580" y="96"/>
                    </a:lnTo>
                    <a:lnTo>
                      <a:pt x="1624" y="114"/>
                    </a:lnTo>
                    <a:lnTo>
                      <a:pt x="1660" y="132"/>
                    </a:lnTo>
                    <a:lnTo>
                      <a:pt x="1676" y="142"/>
                    </a:lnTo>
                    <a:lnTo>
                      <a:pt x="1690" y="152"/>
                    </a:lnTo>
                    <a:lnTo>
                      <a:pt x="1700" y="162"/>
                    </a:lnTo>
                    <a:lnTo>
                      <a:pt x="1710" y="172"/>
                    </a:lnTo>
                    <a:lnTo>
                      <a:pt x="1718" y="184"/>
                    </a:lnTo>
                    <a:lnTo>
                      <a:pt x="1724" y="194"/>
                    </a:lnTo>
                    <a:lnTo>
                      <a:pt x="1726" y="204"/>
                    </a:lnTo>
                    <a:lnTo>
                      <a:pt x="1728" y="2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1489075" y="3071813"/>
              <a:ext cx="2832100" cy="690562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eaLnBrk="1" fontAlgn="base" hangingPunct="1">
                <a:buClrTx/>
                <a:buSzTx/>
              </a:pPr>
              <a:endParaRPr lang="zh-CN" altLang="en-US" sz="1800">
                <a:latin typeface="Arial" charset="0"/>
              </a:endParaRPr>
            </a:p>
          </p:txBody>
        </p:sp>
        <p:grpSp>
          <p:nvGrpSpPr>
            <p:cNvPr id="24" name="Group 118"/>
            <p:cNvGrpSpPr>
              <a:grpSpLocks/>
            </p:cNvGrpSpPr>
            <p:nvPr/>
          </p:nvGrpSpPr>
          <p:grpSpPr bwMode="auto">
            <a:xfrm>
              <a:off x="1681163" y="2430463"/>
              <a:ext cx="2484437" cy="1030287"/>
              <a:chOff x="0" y="0"/>
              <a:chExt cx="1728" cy="936"/>
            </a:xfrm>
          </p:grpSpPr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0" y="0"/>
                <a:ext cx="1728" cy="936"/>
              </a:xfrm>
              <a:custGeom>
                <a:avLst/>
                <a:gdLst>
                  <a:gd name="T0" fmla="*/ 1728 w 1728"/>
                  <a:gd name="T1" fmla="*/ 720 h 936"/>
                  <a:gd name="T2" fmla="*/ 1724 w 1728"/>
                  <a:gd name="T3" fmla="*/ 742 h 936"/>
                  <a:gd name="T4" fmla="*/ 1710 w 1728"/>
                  <a:gd name="T5" fmla="*/ 764 h 936"/>
                  <a:gd name="T6" fmla="*/ 1690 w 1728"/>
                  <a:gd name="T7" fmla="*/ 784 h 936"/>
                  <a:gd name="T8" fmla="*/ 1660 w 1728"/>
                  <a:gd name="T9" fmla="*/ 804 h 936"/>
                  <a:gd name="T10" fmla="*/ 1580 w 1728"/>
                  <a:gd name="T11" fmla="*/ 840 h 936"/>
                  <a:gd name="T12" fmla="*/ 1474 w 1728"/>
                  <a:gd name="T13" fmla="*/ 872 h 936"/>
                  <a:gd name="T14" fmla="*/ 1348 w 1728"/>
                  <a:gd name="T15" fmla="*/ 900 h 936"/>
                  <a:gd name="T16" fmla="*/ 1200 w 1728"/>
                  <a:gd name="T17" fmla="*/ 920 h 936"/>
                  <a:gd name="T18" fmla="*/ 1038 w 1728"/>
                  <a:gd name="T19" fmla="*/ 932 h 936"/>
                  <a:gd name="T20" fmla="*/ 864 w 1728"/>
                  <a:gd name="T21" fmla="*/ 936 h 936"/>
                  <a:gd name="T22" fmla="*/ 690 w 1728"/>
                  <a:gd name="T23" fmla="*/ 932 h 936"/>
                  <a:gd name="T24" fmla="*/ 528 w 1728"/>
                  <a:gd name="T25" fmla="*/ 920 h 936"/>
                  <a:gd name="T26" fmla="*/ 380 w 1728"/>
                  <a:gd name="T27" fmla="*/ 900 h 936"/>
                  <a:gd name="T28" fmla="*/ 254 w 1728"/>
                  <a:gd name="T29" fmla="*/ 872 h 936"/>
                  <a:gd name="T30" fmla="*/ 148 w 1728"/>
                  <a:gd name="T31" fmla="*/ 840 h 936"/>
                  <a:gd name="T32" fmla="*/ 68 w 1728"/>
                  <a:gd name="T33" fmla="*/ 804 h 936"/>
                  <a:gd name="T34" fmla="*/ 38 w 1728"/>
                  <a:gd name="T35" fmla="*/ 784 h 936"/>
                  <a:gd name="T36" fmla="*/ 18 w 1728"/>
                  <a:gd name="T37" fmla="*/ 764 h 936"/>
                  <a:gd name="T38" fmla="*/ 4 w 1728"/>
                  <a:gd name="T39" fmla="*/ 742 h 936"/>
                  <a:gd name="T40" fmla="*/ 0 w 1728"/>
                  <a:gd name="T41" fmla="*/ 720 h 936"/>
                  <a:gd name="T42" fmla="*/ 288 w 1728"/>
                  <a:gd name="T43" fmla="*/ 136 h 936"/>
                  <a:gd name="T44" fmla="*/ 294 w 1728"/>
                  <a:gd name="T45" fmla="*/ 122 h 936"/>
                  <a:gd name="T46" fmla="*/ 314 w 1728"/>
                  <a:gd name="T47" fmla="*/ 102 h 936"/>
                  <a:gd name="T48" fmla="*/ 358 w 1728"/>
                  <a:gd name="T49" fmla="*/ 76 h 936"/>
                  <a:gd name="T50" fmla="*/ 420 w 1728"/>
                  <a:gd name="T51" fmla="*/ 52 h 936"/>
                  <a:gd name="T52" fmla="*/ 498 w 1728"/>
                  <a:gd name="T53" fmla="*/ 32 h 936"/>
                  <a:gd name="T54" fmla="*/ 590 w 1728"/>
                  <a:gd name="T55" fmla="*/ 18 h 936"/>
                  <a:gd name="T56" fmla="*/ 692 w 1728"/>
                  <a:gd name="T57" fmla="*/ 6 h 936"/>
                  <a:gd name="T58" fmla="*/ 806 w 1728"/>
                  <a:gd name="T59" fmla="*/ 0 h 936"/>
                  <a:gd name="T60" fmla="*/ 922 w 1728"/>
                  <a:gd name="T61" fmla="*/ 0 h 936"/>
                  <a:gd name="T62" fmla="*/ 1036 w 1728"/>
                  <a:gd name="T63" fmla="*/ 6 h 936"/>
                  <a:gd name="T64" fmla="*/ 1138 w 1728"/>
                  <a:gd name="T65" fmla="*/ 18 h 936"/>
                  <a:gd name="T66" fmla="*/ 1230 w 1728"/>
                  <a:gd name="T67" fmla="*/ 32 h 936"/>
                  <a:gd name="T68" fmla="*/ 1308 w 1728"/>
                  <a:gd name="T69" fmla="*/ 52 h 936"/>
                  <a:gd name="T70" fmla="*/ 1370 w 1728"/>
                  <a:gd name="T71" fmla="*/ 76 h 936"/>
                  <a:gd name="T72" fmla="*/ 1414 w 1728"/>
                  <a:gd name="T73" fmla="*/ 102 h 936"/>
                  <a:gd name="T74" fmla="*/ 1434 w 1728"/>
                  <a:gd name="T75" fmla="*/ 122 h 936"/>
                  <a:gd name="T76" fmla="*/ 1440 w 1728"/>
                  <a:gd name="T77" fmla="*/ 136 h 936"/>
                  <a:gd name="T78" fmla="*/ 0 w 1728"/>
                  <a:gd name="T79" fmla="*/ 0 h 936"/>
                  <a:gd name="T80" fmla="*/ 1728 w 1728"/>
                  <a:gd name="T81" fmla="*/ 936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T78" t="T79" r="T80" b="T81"/>
                <a:pathLst>
                  <a:path w="1728" h="936">
                    <a:moveTo>
                      <a:pt x="1440" y="144"/>
                    </a:moveTo>
                    <a:lnTo>
                      <a:pt x="1728" y="720"/>
                    </a:lnTo>
                    <a:lnTo>
                      <a:pt x="1726" y="732"/>
                    </a:lnTo>
                    <a:lnTo>
                      <a:pt x="1724" y="742"/>
                    </a:lnTo>
                    <a:lnTo>
                      <a:pt x="1718" y="752"/>
                    </a:lnTo>
                    <a:lnTo>
                      <a:pt x="1710" y="764"/>
                    </a:lnTo>
                    <a:lnTo>
                      <a:pt x="1700" y="774"/>
                    </a:lnTo>
                    <a:lnTo>
                      <a:pt x="1690" y="784"/>
                    </a:lnTo>
                    <a:lnTo>
                      <a:pt x="1676" y="794"/>
                    </a:lnTo>
                    <a:lnTo>
                      <a:pt x="1660" y="804"/>
                    </a:lnTo>
                    <a:lnTo>
                      <a:pt x="1624" y="822"/>
                    </a:lnTo>
                    <a:lnTo>
                      <a:pt x="1580" y="840"/>
                    </a:lnTo>
                    <a:lnTo>
                      <a:pt x="1530" y="858"/>
                    </a:lnTo>
                    <a:lnTo>
                      <a:pt x="1474" y="872"/>
                    </a:lnTo>
                    <a:lnTo>
                      <a:pt x="1414" y="886"/>
                    </a:lnTo>
                    <a:lnTo>
                      <a:pt x="1348" y="900"/>
                    </a:lnTo>
                    <a:lnTo>
                      <a:pt x="1276" y="910"/>
                    </a:lnTo>
                    <a:lnTo>
                      <a:pt x="1200" y="920"/>
                    </a:lnTo>
                    <a:lnTo>
                      <a:pt x="1120" y="926"/>
                    </a:lnTo>
                    <a:lnTo>
                      <a:pt x="1038" y="932"/>
                    </a:lnTo>
                    <a:lnTo>
                      <a:pt x="952" y="934"/>
                    </a:lnTo>
                    <a:lnTo>
                      <a:pt x="864" y="936"/>
                    </a:lnTo>
                    <a:lnTo>
                      <a:pt x="776" y="934"/>
                    </a:lnTo>
                    <a:lnTo>
                      <a:pt x="690" y="932"/>
                    </a:lnTo>
                    <a:lnTo>
                      <a:pt x="608" y="926"/>
                    </a:lnTo>
                    <a:lnTo>
                      <a:pt x="528" y="920"/>
                    </a:lnTo>
                    <a:lnTo>
                      <a:pt x="452" y="910"/>
                    </a:lnTo>
                    <a:lnTo>
                      <a:pt x="380" y="900"/>
                    </a:lnTo>
                    <a:lnTo>
                      <a:pt x="314" y="886"/>
                    </a:lnTo>
                    <a:lnTo>
                      <a:pt x="254" y="872"/>
                    </a:lnTo>
                    <a:lnTo>
                      <a:pt x="198" y="858"/>
                    </a:lnTo>
                    <a:lnTo>
                      <a:pt x="148" y="840"/>
                    </a:lnTo>
                    <a:lnTo>
                      <a:pt x="104" y="822"/>
                    </a:lnTo>
                    <a:lnTo>
                      <a:pt x="68" y="804"/>
                    </a:lnTo>
                    <a:lnTo>
                      <a:pt x="52" y="794"/>
                    </a:lnTo>
                    <a:lnTo>
                      <a:pt x="38" y="784"/>
                    </a:lnTo>
                    <a:lnTo>
                      <a:pt x="28" y="774"/>
                    </a:lnTo>
                    <a:lnTo>
                      <a:pt x="18" y="764"/>
                    </a:lnTo>
                    <a:lnTo>
                      <a:pt x="10" y="752"/>
                    </a:lnTo>
                    <a:lnTo>
                      <a:pt x="4" y="742"/>
                    </a:lnTo>
                    <a:lnTo>
                      <a:pt x="2" y="732"/>
                    </a:lnTo>
                    <a:lnTo>
                      <a:pt x="0" y="720"/>
                    </a:lnTo>
                    <a:lnTo>
                      <a:pt x="288" y="144"/>
                    </a:lnTo>
                    <a:lnTo>
                      <a:pt x="288" y="136"/>
                    </a:lnTo>
                    <a:lnTo>
                      <a:pt x="290" y="130"/>
                    </a:lnTo>
                    <a:lnTo>
                      <a:pt x="294" y="122"/>
                    </a:lnTo>
                    <a:lnTo>
                      <a:pt x="300" y="114"/>
                    </a:lnTo>
                    <a:lnTo>
                      <a:pt x="314" y="102"/>
                    </a:lnTo>
                    <a:lnTo>
                      <a:pt x="334" y="88"/>
                    </a:lnTo>
                    <a:lnTo>
                      <a:pt x="358" y="76"/>
                    </a:lnTo>
                    <a:lnTo>
                      <a:pt x="386" y="64"/>
                    </a:lnTo>
                    <a:lnTo>
                      <a:pt x="420" y="52"/>
                    </a:lnTo>
                    <a:lnTo>
                      <a:pt x="456" y="42"/>
                    </a:lnTo>
                    <a:lnTo>
                      <a:pt x="498" y="32"/>
                    </a:lnTo>
                    <a:lnTo>
                      <a:pt x="542" y="24"/>
                    </a:lnTo>
                    <a:lnTo>
                      <a:pt x="590" y="18"/>
                    </a:lnTo>
                    <a:lnTo>
                      <a:pt x="640" y="12"/>
                    </a:lnTo>
                    <a:lnTo>
                      <a:pt x="692" y="6"/>
                    </a:lnTo>
                    <a:lnTo>
                      <a:pt x="748" y="2"/>
                    </a:lnTo>
                    <a:lnTo>
                      <a:pt x="806" y="0"/>
                    </a:lnTo>
                    <a:lnTo>
                      <a:pt x="864" y="0"/>
                    </a:lnTo>
                    <a:lnTo>
                      <a:pt x="922" y="0"/>
                    </a:lnTo>
                    <a:lnTo>
                      <a:pt x="980" y="2"/>
                    </a:lnTo>
                    <a:lnTo>
                      <a:pt x="1036" y="6"/>
                    </a:lnTo>
                    <a:lnTo>
                      <a:pt x="1088" y="12"/>
                    </a:lnTo>
                    <a:lnTo>
                      <a:pt x="1138" y="18"/>
                    </a:lnTo>
                    <a:lnTo>
                      <a:pt x="1186" y="24"/>
                    </a:lnTo>
                    <a:lnTo>
                      <a:pt x="1230" y="32"/>
                    </a:lnTo>
                    <a:lnTo>
                      <a:pt x="1272" y="42"/>
                    </a:lnTo>
                    <a:lnTo>
                      <a:pt x="1308" y="52"/>
                    </a:lnTo>
                    <a:lnTo>
                      <a:pt x="1342" y="64"/>
                    </a:lnTo>
                    <a:lnTo>
                      <a:pt x="1370" y="76"/>
                    </a:lnTo>
                    <a:lnTo>
                      <a:pt x="1394" y="88"/>
                    </a:lnTo>
                    <a:lnTo>
                      <a:pt x="1414" y="102"/>
                    </a:lnTo>
                    <a:lnTo>
                      <a:pt x="1428" y="114"/>
                    </a:lnTo>
                    <a:lnTo>
                      <a:pt x="1434" y="122"/>
                    </a:lnTo>
                    <a:lnTo>
                      <a:pt x="1438" y="130"/>
                    </a:lnTo>
                    <a:lnTo>
                      <a:pt x="1440" y="136"/>
                    </a:lnTo>
                    <a:lnTo>
                      <a:pt x="1440" y="1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Freeform 10"/>
              <p:cNvSpPr>
                <a:spLocks/>
              </p:cNvSpPr>
              <p:nvPr/>
            </p:nvSpPr>
            <p:spPr bwMode="auto">
              <a:xfrm>
                <a:off x="288" y="0"/>
                <a:ext cx="1152" cy="288"/>
              </a:xfrm>
              <a:custGeom>
                <a:avLst/>
                <a:gdLst>
                  <a:gd name="T0" fmla="*/ 1152 w 1152"/>
                  <a:gd name="T1" fmla="*/ 144 h 288"/>
                  <a:gd name="T2" fmla="*/ 1150 w 1152"/>
                  <a:gd name="T3" fmla="*/ 158 h 288"/>
                  <a:gd name="T4" fmla="*/ 1140 w 1152"/>
                  <a:gd name="T5" fmla="*/ 174 h 288"/>
                  <a:gd name="T6" fmla="*/ 1106 w 1152"/>
                  <a:gd name="T7" fmla="*/ 200 h 288"/>
                  <a:gd name="T8" fmla="*/ 1054 w 1152"/>
                  <a:gd name="T9" fmla="*/ 224 h 288"/>
                  <a:gd name="T10" fmla="*/ 984 w 1152"/>
                  <a:gd name="T11" fmla="*/ 246 h 288"/>
                  <a:gd name="T12" fmla="*/ 898 w 1152"/>
                  <a:gd name="T13" fmla="*/ 264 h 288"/>
                  <a:gd name="T14" fmla="*/ 800 w 1152"/>
                  <a:gd name="T15" fmla="*/ 276 h 288"/>
                  <a:gd name="T16" fmla="*/ 692 w 1152"/>
                  <a:gd name="T17" fmla="*/ 286 h 288"/>
                  <a:gd name="T18" fmla="*/ 576 w 1152"/>
                  <a:gd name="T19" fmla="*/ 288 h 288"/>
                  <a:gd name="T20" fmla="*/ 460 w 1152"/>
                  <a:gd name="T21" fmla="*/ 286 h 288"/>
                  <a:gd name="T22" fmla="*/ 352 w 1152"/>
                  <a:gd name="T23" fmla="*/ 276 h 288"/>
                  <a:gd name="T24" fmla="*/ 254 w 1152"/>
                  <a:gd name="T25" fmla="*/ 264 h 288"/>
                  <a:gd name="T26" fmla="*/ 168 w 1152"/>
                  <a:gd name="T27" fmla="*/ 246 h 288"/>
                  <a:gd name="T28" fmla="*/ 98 w 1152"/>
                  <a:gd name="T29" fmla="*/ 224 h 288"/>
                  <a:gd name="T30" fmla="*/ 46 w 1152"/>
                  <a:gd name="T31" fmla="*/ 200 h 288"/>
                  <a:gd name="T32" fmla="*/ 12 w 1152"/>
                  <a:gd name="T33" fmla="*/ 174 h 288"/>
                  <a:gd name="T34" fmla="*/ 2 w 1152"/>
                  <a:gd name="T35" fmla="*/ 158 h 288"/>
                  <a:gd name="T36" fmla="*/ 0 w 1152"/>
                  <a:gd name="T37" fmla="*/ 144 h 288"/>
                  <a:gd name="T38" fmla="*/ 2 w 1152"/>
                  <a:gd name="T39" fmla="*/ 130 h 288"/>
                  <a:gd name="T40" fmla="*/ 12 w 1152"/>
                  <a:gd name="T41" fmla="*/ 114 h 288"/>
                  <a:gd name="T42" fmla="*/ 46 w 1152"/>
                  <a:gd name="T43" fmla="*/ 88 h 288"/>
                  <a:gd name="T44" fmla="*/ 98 w 1152"/>
                  <a:gd name="T45" fmla="*/ 64 h 288"/>
                  <a:gd name="T46" fmla="*/ 168 w 1152"/>
                  <a:gd name="T47" fmla="*/ 42 h 288"/>
                  <a:gd name="T48" fmla="*/ 254 w 1152"/>
                  <a:gd name="T49" fmla="*/ 24 h 288"/>
                  <a:gd name="T50" fmla="*/ 352 w 1152"/>
                  <a:gd name="T51" fmla="*/ 12 h 288"/>
                  <a:gd name="T52" fmla="*/ 460 w 1152"/>
                  <a:gd name="T53" fmla="*/ 2 h 288"/>
                  <a:gd name="T54" fmla="*/ 576 w 1152"/>
                  <a:gd name="T55" fmla="*/ 0 h 288"/>
                  <a:gd name="T56" fmla="*/ 692 w 1152"/>
                  <a:gd name="T57" fmla="*/ 2 h 288"/>
                  <a:gd name="T58" fmla="*/ 800 w 1152"/>
                  <a:gd name="T59" fmla="*/ 12 h 288"/>
                  <a:gd name="T60" fmla="*/ 898 w 1152"/>
                  <a:gd name="T61" fmla="*/ 24 h 288"/>
                  <a:gd name="T62" fmla="*/ 984 w 1152"/>
                  <a:gd name="T63" fmla="*/ 42 h 288"/>
                  <a:gd name="T64" fmla="*/ 1054 w 1152"/>
                  <a:gd name="T65" fmla="*/ 64 h 288"/>
                  <a:gd name="T66" fmla="*/ 1106 w 1152"/>
                  <a:gd name="T67" fmla="*/ 88 h 288"/>
                  <a:gd name="T68" fmla="*/ 1140 w 1152"/>
                  <a:gd name="T69" fmla="*/ 114 h 288"/>
                  <a:gd name="T70" fmla="*/ 1150 w 1152"/>
                  <a:gd name="T71" fmla="*/ 130 h 288"/>
                  <a:gd name="T72" fmla="*/ 1152 w 1152"/>
                  <a:gd name="T73" fmla="*/ 144 h 288"/>
                  <a:gd name="T74" fmla="*/ 0 w 1152"/>
                  <a:gd name="T75" fmla="*/ 0 h 288"/>
                  <a:gd name="T76" fmla="*/ 1152 w 1152"/>
                  <a:gd name="T7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T74" t="T75" r="T76" b="T77"/>
                <a:pathLst>
                  <a:path w="1152" h="288">
                    <a:moveTo>
                      <a:pt x="1152" y="144"/>
                    </a:moveTo>
                    <a:lnTo>
                      <a:pt x="1152" y="144"/>
                    </a:lnTo>
                    <a:lnTo>
                      <a:pt x="1152" y="152"/>
                    </a:lnTo>
                    <a:lnTo>
                      <a:pt x="1150" y="158"/>
                    </a:lnTo>
                    <a:lnTo>
                      <a:pt x="1146" y="166"/>
                    </a:lnTo>
                    <a:lnTo>
                      <a:pt x="1140" y="174"/>
                    </a:lnTo>
                    <a:lnTo>
                      <a:pt x="1126" y="186"/>
                    </a:lnTo>
                    <a:lnTo>
                      <a:pt x="1106" y="200"/>
                    </a:lnTo>
                    <a:lnTo>
                      <a:pt x="1082" y="212"/>
                    </a:lnTo>
                    <a:lnTo>
                      <a:pt x="1054" y="224"/>
                    </a:lnTo>
                    <a:lnTo>
                      <a:pt x="1020" y="236"/>
                    </a:lnTo>
                    <a:lnTo>
                      <a:pt x="984" y="246"/>
                    </a:lnTo>
                    <a:lnTo>
                      <a:pt x="942" y="256"/>
                    </a:lnTo>
                    <a:lnTo>
                      <a:pt x="898" y="264"/>
                    </a:lnTo>
                    <a:lnTo>
                      <a:pt x="850" y="270"/>
                    </a:lnTo>
                    <a:lnTo>
                      <a:pt x="800" y="276"/>
                    </a:lnTo>
                    <a:lnTo>
                      <a:pt x="748" y="282"/>
                    </a:lnTo>
                    <a:lnTo>
                      <a:pt x="692" y="286"/>
                    </a:lnTo>
                    <a:lnTo>
                      <a:pt x="634" y="288"/>
                    </a:lnTo>
                    <a:lnTo>
                      <a:pt x="576" y="288"/>
                    </a:lnTo>
                    <a:lnTo>
                      <a:pt x="518" y="288"/>
                    </a:lnTo>
                    <a:lnTo>
                      <a:pt x="460" y="286"/>
                    </a:lnTo>
                    <a:lnTo>
                      <a:pt x="404" y="282"/>
                    </a:lnTo>
                    <a:lnTo>
                      <a:pt x="352" y="276"/>
                    </a:lnTo>
                    <a:lnTo>
                      <a:pt x="302" y="270"/>
                    </a:lnTo>
                    <a:lnTo>
                      <a:pt x="254" y="264"/>
                    </a:lnTo>
                    <a:lnTo>
                      <a:pt x="210" y="256"/>
                    </a:lnTo>
                    <a:lnTo>
                      <a:pt x="168" y="246"/>
                    </a:lnTo>
                    <a:lnTo>
                      <a:pt x="132" y="236"/>
                    </a:lnTo>
                    <a:lnTo>
                      <a:pt x="98" y="224"/>
                    </a:lnTo>
                    <a:lnTo>
                      <a:pt x="70" y="212"/>
                    </a:lnTo>
                    <a:lnTo>
                      <a:pt x="46" y="200"/>
                    </a:lnTo>
                    <a:lnTo>
                      <a:pt x="26" y="186"/>
                    </a:lnTo>
                    <a:lnTo>
                      <a:pt x="12" y="174"/>
                    </a:lnTo>
                    <a:lnTo>
                      <a:pt x="6" y="166"/>
                    </a:lnTo>
                    <a:lnTo>
                      <a:pt x="2" y="158"/>
                    </a:lnTo>
                    <a:lnTo>
                      <a:pt x="0" y="152"/>
                    </a:lnTo>
                    <a:lnTo>
                      <a:pt x="0" y="144"/>
                    </a:lnTo>
                    <a:lnTo>
                      <a:pt x="0" y="136"/>
                    </a:lnTo>
                    <a:lnTo>
                      <a:pt x="2" y="130"/>
                    </a:lnTo>
                    <a:lnTo>
                      <a:pt x="6" y="122"/>
                    </a:lnTo>
                    <a:lnTo>
                      <a:pt x="12" y="114"/>
                    </a:lnTo>
                    <a:lnTo>
                      <a:pt x="26" y="102"/>
                    </a:lnTo>
                    <a:lnTo>
                      <a:pt x="46" y="88"/>
                    </a:lnTo>
                    <a:lnTo>
                      <a:pt x="70" y="76"/>
                    </a:lnTo>
                    <a:lnTo>
                      <a:pt x="98" y="64"/>
                    </a:lnTo>
                    <a:lnTo>
                      <a:pt x="132" y="52"/>
                    </a:lnTo>
                    <a:lnTo>
                      <a:pt x="168" y="42"/>
                    </a:lnTo>
                    <a:lnTo>
                      <a:pt x="210" y="32"/>
                    </a:lnTo>
                    <a:lnTo>
                      <a:pt x="254" y="24"/>
                    </a:lnTo>
                    <a:lnTo>
                      <a:pt x="302" y="18"/>
                    </a:lnTo>
                    <a:lnTo>
                      <a:pt x="352" y="12"/>
                    </a:lnTo>
                    <a:lnTo>
                      <a:pt x="404" y="6"/>
                    </a:lnTo>
                    <a:lnTo>
                      <a:pt x="460" y="2"/>
                    </a:lnTo>
                    <a:lnTo>
                      <a:pt x="518" y="0"/>
                    </a:lnTo>
                    <a:lnTo>
                      <a:pt x="576" y="0"/>
                    </a:lnTo>
                    <a:lnTo>
                      <a:pt x="634" y="0"/>
                    </a:lnTo>
                    <a:lnTo>
                      <a:pt x="692" y="2"/>
                    </a:lnTo>
                    <a:lnTo>
                      <a:pt x="748" y="6"/>
                    </a:lnTo>
                    <a:lnTo>
                      <a:pt x="800" y="12"/>
                    </a:lnTo>
                    <a:lnTo>
                      <a:pt x="850" y="18"/>
                    </a:lnTo>
                    <a:lnTo>
                      <a:pt x="898" y="24"/>
                    </a:lnTo>
                    <a:lnTo>
                      <a:pt x="942" y="32"/>
                    </a:lnTo>
                    <a:lnTo>
                      <a:pt x="984" y="42"/>
                    </a:lnTo>
                    <a:lnTo>
                      <a:pt x="1020" y="52"/>
                    </a:lnTo>
                    <a:lnTo>
                      <a:pt x="1054" y="64"/>
                    </a:lnTo>
                    <a:lnTo>
                      <a:pt x="1082" y="76"/>
                    </a:lnTo>
                    <a:lnTo>
                      <a:pt x="1106" y="88"/>
                    </a:lnTo>
                    <a:lnTo>
                      <a:pt x="1126" y="102"/>
                    </a:lnTo>
                    <a:lnTo>
                      <a:pt x="1140" y="114"/>
                    </a:lnTo>
                    <a:lnTo>
                      <a:pt x="1146" y="122"/>
                    </a:lnTo>
                    <a:lnTo>
                      <a:pt x="1150" y="130"/>
                    </a:lnTo>
                    <a:lnTo>
                      <a:pt x="1152" y="136"/>
                    </a:lnTo>
                    <a:lnTo>
                      <a:pt x="1152" y="14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949450" y="2305050"/>
              <a:ext cx="1911350" cy="466725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eaLnBrk="1" fontAlgn="base" hangingPunct="1">
                <a:buClrTx/>
                <a:buSzTx/>
              </a:pPr>
              <a:endParaRPr lang="zh-CN" altLang="en-US" sz="1800">
                <a:latin typeface="Arial" charset="0"/>
              </a:endParaRPr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2208213" y="1439863"/>
              <a:ext cx="1430337" cy="1100137"/>
            </a:xfrm>
            <a:custGeom>
              <a:avLst/>
              <a:gdLst>
                <a:gd name="T0" fmla="*/ 576 w 576"/>
                <a:gd name="T1" fmla="*/ 576 h 648"/>
                <a:gd name="T2" fmla="*/ 576 w 576"/>
                <a:gd name="T3" fmla="*/ 576 h 648"/>
                <a:gd name="T4" fmla="*/ 574 w 576"/>
                <a:gd name="T5" fmla="*/ 584 h 648"/>
                <a:gd name="T6" fmla="*/ 570 w 576"/>
                <a:gd name="T7" fmla="*/ 590 h 648"/>
                <a:gd name="T8" fmla="*/ 564 w 576"/>
                <a:gd name="T9" fmla="*/ 598 h 648"/>
                <a:gd name="T10" fmla="*/ 554 w 576"/>
                <a:gd name="T11" fmla="*/ 604 h 648"/>
                <a:gd name="T12" fmla="*/ 542 w 576"/>
                <a:gd name="T13" fmla="*/ 610 h 648"/>
                <a:gd name="T14" fmla="*/ 526 w 576"/>
                <a:gd name="T15" fmla="*/ 616 h 648"/>
                <a:gd name="T16" fmla="*/ 492 w 576"/>
                <a:gd name="T17" fmla="*/ 626 h 648"/>
                <a:gd name="T18" fmla="*/ 450 w 576"/>
                <a:gd name="T19" fmla="*/ 636 h 648"/>
                <a:gd name="T20" fmla="*/ 400 w 576"/>
                <a:gd name="T21" fmla="*/ 642 h 648"/>
                <a:gd name="T22" fmla="*/ 346 w 576"/>
                <a:gd name="T23" fmla="*/ 646 h 648"/>
                <a:gd name="T24" fmla="*/ 288 w 576"/>
                <a:gd name="T25" fmla="*/ 648 h 648"/>
                <a:gd name="T26" fmla="*/ 230 w 576"/>
                <a:gd name="T27" fmla="*/ 646 h 648"/>
                <a:gd name="T28" fmla="*/ 176 w 576"/>
                <a:gd name="T29" fmla="*/ 642 h 648"/>
                <a:gd name="T30" fmla="*/ 126 w 576"/>
                <a:gd name="T31" fmla="*/ 636 h 648"/>
                <a:gd name="T32" fmla="*/ 84 w 576"/>
                <a:gd name="T33" fmla="*/ 626 h 648"/>
                <a:gd name="T34" fmla="*/ 50 w 576"/>
                <a:gd name="T35" fmla="*/ 616 h 648"/>
                <a:gd name="T36" fmla="*/ 34 w 576"/>
                <a:gd name="T37" fmla="*/ 610 h 648"/>
                <a:gd name="T38" fmla="*/ 22 w 576"/>
                <a:gd name="T39" fmla="*/ 604 h 648"/>
                <a:gd name="T40" fmla="*/ 12 w 576"/>
                <a:gd name="T41" fmla="*/ 598 h 648"/>
                <a:gd name="T42" fmla="*/ 6 w 576"/>
                <a:gd name="T43" fmla="*/ 590 h 648"/>
                <a:gd name="T44" fmla="*/ 2 w 576"/>
                <a:gd name="T45" fmla="*/ 584 h 648"/>
                <a:gd name="T46" fmla="*/ 0 w 576"/>
                <a:gd name="T47" fmla="*/ 576 h 648"/>
                <a:gd name="T48" fmla="*/ 288 w 576"/>
                <a:gd name="T49" fmla="*/ 0 h 648"/>
                <a:gd name="T50" fmla="*/ 576 w 576"/>
                <a:gd name="T51" fmla="*/ 576 h 648"/>
                <a:gd name="T52" fmla="*/ 0 w 576"/>
                <a:gd name="T53" fmla="*/ 0 h 648"/>
                <a:gd name="T54" fmla="*/ 576 w 576"/>
                <a:gd name="T55" fmla="*/ 648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576" h="648">
                  <a:moveTo>
                    <a:pt x="576" y="576"/>
                  </a:moveTo>
                  <a:lnTo>
                    <a:pt x="576" y="576"/>
                  </a:lnTo>
                  <a:lnTo>
                    <a:pt x="574" y="584"/>
                  </a:lnTo>
                  <a:lnTo>
                    <a:pt x="570" y="590"/>
                  </a:lnTo>
                  <a:lnTo>
                    <a:pt x="564" y="598"/>
                  </a:lnTo>
                  <a:lnTo>
                    <a:pt x="554" y="604"/>
                  </a:lnTo>
                  <a:lnTo>
                    <a:pt x="542" y="610"/>
                  </a:lnTo>
                  <a:lnTo>
                    <a:pt x="526" y="616"/>
                  </a:lnTo>
                  <a:lnTo>
                    <a:pt x="492" y="626"/>
                  </a:lnTo>
                  <a:lnTo>
                    <a:pt x="450" y="636"/>
                  </a:lnTo>
                  <a:lnTo>
                    <a:pt x="400" y="642"/>
                  </a:lnTo>
                  <a:lnTo>
                    <a:pt x="346" y="646"/>
                  </a:lnTo>
                  <a:lnTo>
                    <a:pt x="288" y="648"/>
                  </a:lnTo>
                  <a:lnTo>
                    <a:pt x="230" y="646"/>
                  </a:lnTo>
                  <a:lnTo>
                    <a:pt x="176" y="642"/>
                  </a:lnTo>
                  <a:lnTo>
                    <a:pt x="126" y="636"/>
                  </a:lnTo>
                  <a:lnTo>
                    <a:pt x="84" y="626"/>
                  </a:lnTo>
                  <a:lnTo>
                    <a:pt x="50" y="616"/>
                  </a:lnTo>
                  <a:lnTo>
                    <a:pt x="34" y="610"/>
                  </a:lnTo>
                  <a:lnTo>
                    <a:pt x="22" y="604"/>
                  </a:lnTo>
                  <a:lnTo>
                    <a:pt x="12" y="598"/>
                  </a:lnTo>
                  <a:lnTo>
                    <a:pt x="6" y="590"/>
                  </a:lnTo>
                  <a:lnTo>
                    <a:pt x="2" y="584"/>
                  </a:lnTo>
                  <a:lnTo>
                    <a:pt x="0" y="576"/>
                  </a:lnTo>
                  <a:lnTo>
                    <a:pt x="288" y="0"/>
                  </a:lnTo>
                  <a:lnTo>
                    <a:pt x="576" y="576"/>
                  </a:lnTo>
                  <a:close/>
                </a:path>
              </a:pathLst>
            </a:custGeom>
            <a:gradFill rotWithShape="1">
              <a:gsLst>
                <a:gs pos="0">
                  <a:srgbClr val="2180C1"/>
                </a:gs>
                <a:gs pos="100000">
                  <a:srgbClr val="0846AC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2665035" y="2133600"/>
              <a:ext cx="467482" cy="34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latinLnBrk="1" hangingPunct="1">
                <a:buClrTx/>
                <a:buSzTx/>
              </a:pPr>
              <a:r>
                <a:rPr lang="uk-UA" altLang="zh-CN" sz="2400" b="1" dirty="0" smtClean="0">
                  <a:solidFill>
                    <a:srgbClr val="FFFFFF"/>
                  </a:solidFill>
                </a:rPr>
                <a:t>6%</a:t>
              </a:r>
              <a:endParaRPr lang="zh-CN" alt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2685671" y="2962275"/>
              <a:ext cx="467482" cy="34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latinLnBrk="1" hangingPunct="1">
                <a:buClrTx/>
                <a:buSzTx/>
              </a:pPr>
              <a:r>
                <a:rPr lang="uk-UA" altLang="zh-CN" sz="2400" b="1" dirty="0" smtClean="0">
                  <a:solidFill>
                    <a:srgbClr val="000000"/>
                  </a:solidFill>
                </a:rPr>
                <a:t>7%</a:t>
              </a: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2620479" y="3960813"/>
              <a:ext cx="594696" cy="34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latinLnBrk="1" hangingPunct="1">
                <a:buClrTx/>
                <a:buSzTx/>
              </a:pPr>
              <a:r>
                <a:rPr lang="uk-UA" altLang="zh-CN" sz="2400" b="1" dirty="0" smtClean="0">
                  <a:solidFill>
                    <a:srgbClr val="000000"/>
                  </a:solidFill>
                </a:rPr>
                <a:t>87%</a:t>
              </a: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4806880" y="1335452"/>
              <a:ext cx="3177219" cy="89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ct val="250000"/>
                </a:lnSpc>
              </a:pPr>
              <a:r>
                <a:rPr lang="ru-RU" altLang="zh-CN" sz="2400" b="1" dirty="0" err="1" smtClean="0">
                  <a:solidFill>
                    <a:srgbClr val="0070C0"/>
                  </a:solidFill>
                  <a:latin typeface="微软雅黑" pitchFamily="34" charset="-122"/>
                </a:rPr>
                <a:t>частково</a:t>
              </a:r>
              <a:r>
                <a:rPr lang="ru-RU" altLang="zh-CN" sz="2400" b="1" dirty="0" smtClean="0">
                  <a:solidFill>
                    <a:srgbClr val="0070C0"/>
                  </a:solidFill>
                  <a:latin typeface="微软雅黑" pitchFamily="34" charset="-122"/>
                </a:rPr>
                <a:t> </a:t>
              </a:r>
              <a:r>
                <a:rPr lang="ru-RU" altLang="zh-CN" sz="2400" b="1" dirty="0" err="1" smtClean="0">
                  <a:solidFill>
                    <a:srgbClr val="0070C0"/>
                  </a:solidFill>
                  <a:latin typeface="微软雅黑" pitchFamily="34" charset="-122"/>
                </a:rPr>
                <a:t>об'єктивним</a:t>
              </a:r>
              <a:endParaRPr lang="en-US" altLang="zh-CN" sz="2400" b="1" dirty="0">
                <a:solidFill>
                  <a:srgbClr val="0070C0"/>
                </a:solidFill>
                <a:latin typeface="微软雅黑" pitchFamily="34" charset="-122"/>
              </a:endParaRPr>
            </a:p>
            <a:p>
              <a:pPr algn="r">
                <a:lnSpc>
                  <a:spcPts val="1500"/>
                </a:lnSpc>
              </a:pPr>
              <a:r>
                <a:rPr lang="ru-RU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</a:rPr>
                <a:t> </a:t>
              </a:r>
              <a:endPara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endParaRP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4906150" y="3257877"/>
              <a:ext cx="3073775" cy="89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ct val="250000"/>
                </a:lnSpc>
              </a:pPr>
              <a:r>
                <a:rPr lang="uk-UA" altLang="zh-CN" sz="2400" b="1" dirty="0" smtClean="0">
                  <a:solidFill>
                    <a:schemeClr val="tx1"/>
                  </a:solidFill>
                  <a:latin typeface="微软雅黑" pitchFamily="34" charset="-122"/>
                </a:rPr>
                <a:t>повністю об'єктивним</a:t>
              </a:r>
              <a:endParaRPr lang="en-US" altLang="zh-CN" sz="2400" b="1" dirty="0">
                <a:solidFill>
                  <a:schemeClr val="tx1"/>
                </a:solidFill>
                <a:latin typeface="微软雅黑" pitchFamily="34" charset="-122"/>
              </a:endParaRPr>
            </a:p>
            <a:p>
              <a:pPr algn="r">
                <a:lnSpc>
                  <a:spcPts val="1500"/>
                </a:lnSpc>
              </a:pPr>
              <a:r>
                <a:rPr lang="ru-RU" altLang="zh-CN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</a:rPr>
                <a:t> </a:t>
              </a:r>
              <a:endParaRPr lang="ru-RU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endParaRPr>
            </a:p>
          </p:txBody>
        </p:sp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5672362" y="2318517"/>
              <a:ext cx="2311737" cy="75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ct val="250000"/>
                </a:lnSpc>
              </a:pPr>
              <a:r>
                <a:rPr lang="ru-RU" altLang="zh-CN" sz="2400" b="1" dirty="0" err="1" smtClean="0">
                  <a:solidFill>
                    <a:srgbClr val="C00000"/>
                  </a:solidFill>
                  <a:latin typeface="微软雅黑" pitchFamily="34" charset="-122"/>
                </a:rPr>
                <a:t>важко</a:t>
              </a:r>
              <a:r>
                <a:rPr lang="ru-RU" altLang="zh-CN" sz="2400" b="1" dirty="0" smtClean="0">
                  <a:solidFill>
                    <a:srgbClr val="C00000"/>
                  </a:solidFill>
                  <a:latin typeface="微软雅黑" pitchFamily="34" charset="-122"/>
                </a:rPr>
                <a:t> </a:t>
              </a:r>
              <a:r>
                <a:rPr lang="ru-RU" altLang="zh-CN" sz="2400" b="1" dirty="0" err="1" smtClean="0">
                  <a:solidFill>
                    <a:srgbClr val="C00000"/>
                  </a:solidFill>
                  <a:latin typeface="微软雅黑" pitchFamily="34" charset="-122"/>
                </a:rPr>
                <a:t>відповісти</a:t>
              </a:r>
              <a:endParaRPr lang="en-US" altLang="zh-CN" sz="2400" b="1" dirty="0">
                <a:solidFill>
                  <a:srgbClr val="C00000"/>
                </a:solidFill>
                <a:latin typeface="微软雅黑" pitchFamily="34" charset="-122"/>
              </a:endParaRPr>
            </a:p>
          </p:txBody>
        </p:sp>
        <p:grpSp>
          <p:nvGrpSpPr>
            <p:cNvPr id="34" name="Group 129"/>
            <p:cNvGrpSpPr>
              <a:grpSpLocks/>
            </p:cNvGrpSpPr>
            <p:nvPr/>
          </p:nvGrpSpPr>
          <p:grpSpPr bwMode="auto">
            <a:xfrm>
              <a:off x="3228975" y="1941513"/>
              <a:ext cx="4772025" cy="1878012"/>
              <a:chOff x="0" y="0"/>
              <a:chExt cx="3266" cy="1577"/>
            </a:xfrm>
          </p:grpSpPr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 flipH="1">
                <a:off x="721" y="1577"/>
                <a:ext cx="2545" cy="0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prstDash val="sysDot"/>
                <a:round/>
                <a:headEnd type="triangle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Line 2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266" cy="0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prstDash val="sysDot"/>
                <a:round/>
                <a:headEnd type="triangle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Line 22"/>
              <p:cNvSpPr>
                <a:spLocks noChangeShapeType="1"/>
              </p:cNvSpPr>
              <p:nvPr/>
            </p:nvSpPr>
            <p:spPr bwMode="auto">
              <a:xfrm flipH="1">
                <a:off x="363" y="788"/>
                <a:ext cx="2903" cy="0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prstDash val="sysDot"/>
                <a:round/>
                <a:headEnd type="triangle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40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13"/>
          <p:cNvSpPr txBox="1"/>
          <p:nvPr/>
        </p:nvSpPr>
        <p:spPr>
          <a:xfrm>
            <a:off x="8154299" y="2832903"/>
            <a:ext cx="846600" cy="76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3</a:t>
            </a:r>
            <a:r>
              <a:rPr lang="ru-RU" sz="3273" b="1" i="0" u="none" strike="noStrike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1940" b="1" i="0" u="none" strike="noStrike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8" name="Google Shape;638;p113"/>
          <p:cNvSpPr/>
          <p:nvPr/>
        </p:nvSpPr>
        <p:spPr>
          <a:xfrm>
            <a:off x="9159200" y="4478400"/>
            <a:ext cx="21432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182" b="1" dirty="0" err="1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повністю</a:t>
            </a:r>
            <a:r>
              <a:rPr lang="ru-RU" sz="2182" b="1" dirty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182" b="1" dirty="0" err="1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639" name="Google Shape;639;p113"/>
          <p:cNvSpPr txBox="1"/>
          <p:nvPr/>
        </p:nvSpPr>
        <p:spPr>
          <a:xfrm>
            <a:off x="8095294" y="3666530"/>
            <a:ext cx="1178804" cy="76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 i="0" u="none" strike="noStrike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37</a:t>
            </a:r>
            <a:r>
              <a:rPr lang="ru-RU" sz="3273" b="1" i="0" u="none" strike="noStrike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1940" b="1" i="0" u="none" strike="noStrike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0" name="Google Shape;640;p113"/>
          <p:cNvSpPr/>
          <p:nvPr/>
        </p:nvSpPr>
        <p:spPr>
          <a:xfrm>
            <a:off x="9041851" y="3834525"/>
            <a:ext cx="21432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182" b="1" dirty="0" smtClean="0">
                <a:solidFill>
                  <a:srgbClr val="0070C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182" b="1" dirty="0" err="1" smtClean="0">
                <a:solidFill>
                  <a:srgbClr val="0070C0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sz="2182" b="1" dirty="0">
              <a:solidFill>
                <a:srgbClr val="0070C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1" dirty="0">
              <a:solidFill>
                <a:srgbClr val="F2F6F7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41" name="Google Shape;641;p113"/>
          <p:cNvSpPr txBox="1"/>
          <p:nvPr/>
        </p:nvSpPr>
        <p:spPr>
          <a:xfrm>
            <a:off x="8099427" y="4478615"/>
            <a:ext cx="1211124" cy="76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 i="0" u="none" strike="noStrike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60</a:t>
            </a:r>
            <a:r>
              <a:rPr lang="ru-RU" sz="3273" b="1" i="0" u="none" strike="noStrike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1940" b="1" i="0" u="none" strike="noStrike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2" name="Google Shape;642;p113"/>
          <p:cNvSpPr/>
          <p:nvPr/>
        </p:nvSpPr>
        <p:spPr>
          <a:xfrm>
            <a:off x="9000899" y="3000902"/>
            <a:ext cx="21432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182" b="1" dirty="0" err="1">
                <a:solidFill>
                  <a:schemeClr val="accent2">
                    <a:lumMod val="7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нейтральний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43" name="Google Shape;643;p113"/>
          <p:cNvSpPr txBox="1"/>
          <p:nvPr/>
        </p:nvSpPr>
        <p:spPr>
          <a:xfrm>
            <a:off x="376275" y="232701"/>
            <a:ext cx="116484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3. </a:t>
            </a:r>
            <a:r>
              <a:rPr lang="ru-RU" sz="4000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Наскільки</a:t>
            </a: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, на Вашу думку, актуальна </a:t>
            </a:r>
            <a:r>
              <a:rPr lang="ru-RU" sz="4000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освітня</a:t>
            </a: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програма</a:t>
            </a: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на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якій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ви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навчаєтесь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, у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світлі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найновіших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досліджень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у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галузі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екології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44" name="Google Shape;644;p113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4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45" name="Google Shape;645;p113"/>
          <p:cNvSpPr/>
          <p:nvPr/>
        </p:nvSpPr>
        <p:spPr>
          <a:xfrm>
            <a:off x="620313" y="5376268"/>
            <a:ext cx="35316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5334" b="1" i="0" u="none" strike="noStrike" cap="none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24" b="1" i="0" u="none" strike="noStrike" cap="none" dirty="0" err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sz="2424" b="1" i="0" u="none" strike="noStrike" cap="none" dirty="0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646" name="Google Shape;646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750" y="1901346"/>
            <a:ext cx="5456549" cy="4722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40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40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21" name="Google Shape;656;p121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23" name="Google Shape;657;p121"/>
          <p:cNvSpPr txBox="1"/>
          <p:nvPr/>
        </p:nvSpPr>
        <p:spPr>
          <a:xfrm>
            <a:off x="282999" y="113200"/>
            <a:ext cx="11769453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39.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Університет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забезпечує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безоплатний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доступ до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відповідної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інфраструктури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та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інформаційних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accent2"/>
                </a:solidFill>
                <a:latin typeface="Bebas Neue" charset="0"/>
                <a:cs typeface="Bebas Neue" charset="0"/>
              </a:rPr>
              <a:t>ресурсів</a:t>
            </a:r>
            <a:r>
              <a:rPr lang="ru-RU" sz="4000" dirty="0">
                <a:solidFill>
                  <a:schemeClr val="accent2"/>
                </a:solidFill>
                <a:latin typeface="Bebas Neue" charset="0"/>
                <a:cs typeface="Bebas Neue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потрібних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для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навчання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наукової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діяльності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в межах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освітньої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програми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? </a:t>
            </a:r>
            <a:endParaRPr sz="4000" dirty="0">
              <a:solidFill>
                <a:schemeClr val="bg1"/>
              </a:solidFill>
              <a:latin typeface="Bebas Neue" charset="0"/>
              <a:ea typeface="Bebas Neue"/>
              <a:cs typeface="Bebas Neue" charset="0"/>
              <a:sym typeface="Bebas Neue"/>
            </a:endParaRPr>
          </a:p>
        </p:txBody>
      </p:sp>
      <p:sp>
        <p:nvSpPr>
          <p:cNvPr id="25" name="Google Shape;659;p121"/>
          <p:cNvSpPr txBox="1"/>
          <p:nvPr/>
        </p:nvSpPr>
        <p:spPr>
          <a:xfrm>
            <a:off x="386774" y="5490150"/>
            <a:ext cx="3440159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826934" y="2760048"/>
            <a:ext cx="5712178" cy="4097952"/>
            <a:chOff x="4146343" y="1096852"/>
            <a:chExt cx="3580469" cy="3543849"/>
          </a:xfrm>
        </p:grpSpPr>
        <p:grpSp>
          <p:nvGrpSpPr>
            <p:cNvPr id="19" name="组合 31">
              <a:extLst>
                <a:ext uri="{FF2B5EF4-FFF2-40B4-BE49-F238E27FC236}">
                  <a16:creationId xmlns:a16="http://schemas.microsoft.com/office/drawing/2014/main" id="{A67D74FD-398B-4E6F-BF2B-7713ADB7D2DB}"/>
                </a:ext>
              </a:extLst>
            </p:cNvPr>
            <p:cNvGrpSpPr/>
            <p:nvPr/>
          </p:nvGrpSpPr>
          <p:grpSpPr>
            <a:xfrm>
              <a:off x="4886703" y="1901362"/>
              <a:ext cx="2346326" cy="2384738"/>
              <a:chOff x="2686050" y="3638550"/>
              <a:chExt cx="2327275" cy="2365375"/>
            </a:xfrm>
          </p:grpSpPr>
          <p:sp>
            <p:nvSpPr>
              <p:cNvPr id="32" name="Freeform 191">
                <a:extLst>
                  <a:ext uri="{FF2B5EF4-FFF2-40B4-BE49-F238E27FC236}">
                    <a16:creationId xmlns:a16="http://schemas.microsoft.com/office/drawing/2014/main" id="{509BC2EF-F1B3-4258-A479-D3B0EE3CA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850" y="5521322"/>
                <a:ext cx="373062" cy="301625"/>
              </a:xfrm>
              <a:custGeom>
                <a:avLst/>
                <a:gdLst>
                  <a:gd name="T0" fmla="*/ 235 w 235"/>
                  <a:gd name="T1" fmla="*/ 0 h 190"/>
                  <a:gd name="T2" fmla="*/ 235 w 235"/>
                  <a:gd name="T3" fmla="*/ 157 h 190"/>
                  <a:gd name="T4" fmla="*/ 0 w 235"/>
                  <a:gd name="T5" fmla="*/ 190 h 190"/>
                  <a:gd name="T6" fmla="*/ 0 w 235"/>
                  <a:gd name="T7" fmla="*/ 135 h 190"/>
                  <a:gd name="T8" fmla="*/ 235 w 235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90">
                    <a:moveTo>
                      <a:pt x="235" y="0"/>
                    </a:moveTo>
                    <a:lnTo>
                      <a:pt x="235" y="157"/>
                    </a:lnTo>
                    <a:lnTo>
                      <a:pt x="0" y="190"/>
                    </a:lnTo>
                    <a:lnTo>
                      <a:pt x="0" y="135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92">
                <a:extLst>
                  <a:ext uri="{FF2B5EF4-FFF2-40B4-BE49-F238E27FC236}">
                    <a16:creationId xmlns:a16="http://schemas.microsoft.com/office/drawing/2014/main" id="{A3B25521-830B-4133-9C4A-FBFEA633C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850" y="5483225"/>
                <a:ext cx="373062" cy="252413"/>
              </a:xfrm>
              <a:custGeom>
                <a:avLst/>
                <a:gdLst>
                  <a:gd name="T0" fmla="*/ 0 w 99"/>
                  <a:gd name="T1" fmla="*/ 67 h 67"/>
                  <a:gd name="T2" fmla="*/ 8 w 99"/>
                  <a:gd name="T3" fmla="*/ 54 h 67"/>
                  <a:gd name="T4" fmla="*/ 99 w 99"/>
                  <a:gd name="T5" fmla="*/ 0 h 67"/>
                  <a:gd name="T6" fmla="*/ 99 w 99"/>
                  <a:gd name="T7" fmla="*/ 10 h 67"/>
                  <a:gd name="T8" fmla="*/ 0 w 99"/>
                  <a:gd name="T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7">
                    <a:moveTo>
                      <a:pt x="0" y="67"/>
                    </a:moveTo>
                    <a:cubicBezTo>
                      <a:pt x="0" y="62"/>
                      <a:pt x="3" y="57"/>
                      <a:pt x="8" y="54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10"/>
                      <a:pt x="99" y="10"/>
                      <a:pt x="99" y="10"/>
                    </a:cubicBez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155A61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93">
                <a:extLst>
                  <a:ext uri="{FF2B5EF4-FFF2-40B4-BE49-F238E27FC236}">
                    <a16:creationId xmlns:a16="http://schemas.microsoft.com/office/drawing/2014/main" id="{521C198A-D8EA-42FF-8862-23F8EAB6A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5521326"/>
                <a:ext cx="373062" cy="301625"/>
              </a:xfrm>
              <a:custGeom>
                <a:avLst/>
                <a:gdLst>
                  <a:gd name="T0" fmla="*/ 0 w 235"/>
                  <a:gd name="T1" fmla="*/ 0 h 190"/>
                  <a:gd name="T2" fmla="*/ 0 w 235"/>
                  <a:gd name="T3" fmla="*/ 157 h 190"/>
                  <a:gd name="T4" fmla="*/ 235 w 235"/>
                  <a:gd name="T5" fmla="*/ 190 h 190"/>
                  <a:gd name="T6" fmla="*/ 235 w 235"/>
                  <a:gd name="T7" fmla="*/ 135 h 190"/>
                  <a:gd name="T8" fmla="*/ 0 w 235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90">
                    <a:moveTo>
                      <a:pt x="0" y="0"/>
                    </a:moveTo>
                    <a:lnTo>
                      <a:pt x="0" y="157"/>
                    </a:lnTo>
                    <a:lnTo>
                      <a:pt x="235" y="190"/>
                    </a:lnTo>
                    <a:lnTo>
                      <a:pt x="235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94">
                <a:extLst>
                  <a:ext uri="{FF2B5EF4-FFF2-40B4-BE49-F238E27FC236}">
                    <a16:creationId xmlns:a16="http://schemas.microsoft.com/office/drawing/2014/main" id="{E3586E6C-F11A-49F3-95F2-4DDC96547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5483225"/>
                <a:ext cx="373062" cy="252413"/>
              </a:xfrm>
              <a:custGeom>
                <a:avLst/>
                <a:gdLst>
                  <a:gd name="T0" fmla="*/ 99 w 99"/>
                  <a:gd name="T1" fmla="*/ 67 h 67"/>
                  <a:gd name="T2" fmla="*/ 92 w 99"/>
                  <a:gd name="T3" fmla="*/ 54 h 67"/>
                  <a:gd name="T4" fmla="*/ 0 w 99"/>
                  <a:gd name="T5" fmla="*/ 0 h 67"/>
                  <a:gd name="T6" fmla="*/ 0 w 99"/>
                  <a:gd name="T7" fmla="*/ 10 h 67"/>
                  <a:gd name="T8" fmla="*/ 99 w 99"/>
                  <a:gd name="T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7">
                    <a:moveTo>
                      <a:pt x="99" y="67"/>
                    </a:moveTo>
                    <a:cubicBezTo>
                      <a:pt x="99" y="62"/>
                      <a:pt x="96" y="57"/>
                      <a:pt x="92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lnTo>
                      <a:pt x="99" y="67"/>
                    </a:lnTo>
                    <a:close/>
                  </a:path>
                </a:pathLst>
              </a:custGeom>
              <a:solidFill>
                <a:srgbClr val="155A61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Rectangle 195">
                <a:extLst>
                  <a:ext uri="{FF2B5EF4-FFF2-40B4-BE49-F238E27FC236}">
                    <a16:creationId xmlns:a16="http://schemas.microsoft.com/office/drawing/2014/main" id="{7006AF38-16A6-41FF-B0E1-A6A9ED8D3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188" y="4602163"/>
                <a:ext cx="153987" cy="244475"/>
              </a:xfrm>
              <a:prstGeom prst="rect">
                <a:avLst/>
              </a:pr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196">
                <a:extLst>
                  <a:ext uri="{FF2B5EF4-FFF2-40B4-BE49-F238E27FC236}">
                    <a16:creationId xmlns:a16="http://schemas.microsoft.com/office/drawing/2014/main" id="{28FB8F48-E348-47E6-BF98-D9AD50D9E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188" y="4576763"/>
                <a:ext cx="153987" cy="25400"/>
              </a:xfrm>
              <a:custGeom>
                <a:avLst/>
                <a:gdLst>
                  <a:gd name="T0" fmla="*/ 0 w 41"/>
                  <a:gd name="T1" fmla="*/ 7 h 7"/>
                  <a:gd name="T2" fmla="*/ 8 w 41"/>
                  <a:gd name="T3" fmla="*/ 0 h 7"/>
                  <a:gd name="T4" fmla="*/ 34 w 41"/>
                  <a:gd name="T5" fmla="*/ 0 h 7"/>
                  <a:gd name="T6" fmla="*/ 41 w 41"/>
                  <a:gd name="T7" fmla="*/ 7 h 7"/>
                  <a:gd name="T8" fmla="*/ 0 w 4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7">
                    <a:moveTo>
                      <a:pt x="0" y="7"/>
                    </a:moveTo>
                    <a:cubicBezTo>
                      <a:pt x="0" y="3"/>
                      <a:pt x="4" y="0"/>
                      <a:pt x="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8" y="0"/>
                      <a:pt x="41" y="3"/>
                      <a:pt x="41" y="7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155A61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Rectangle 197">
                <a:extLst>
                  <a:ext uri="{FF2B5EF4-FFF2-40B4-BE49-F238E27FC236}">
                    <a16:creationId xmlns:a16="http://schemas.microsoft.com/office/drawing/2014/main" id="{44682144-5099-40F5-B7E2-15BCD0D11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7875" y="4738688"/>
                <a:ext cx="150812" cy="244475"/>
              </a:xfrm>
              <a:prstGeom prst="rect">
                <a:avLst/>
              </a:pr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198">
                <a:extLst>
                  <a:ext uri="{FF2B5EF4-FFF2-40B4-BE49-F238E27FC236}">
                    <a16:creationId xmlns:a16="http://schemas.microsoft.com/office/drawing/2014/main" id="{73794D7D-5A6D-4D0C-8C38-DFD39F15A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875" y="4711700"/>
                <a:ext cx="150812" cy="26988"/>
              </a:xfrm>
              <a:custGeom>
                <a:avLst/>
                <a:gdLst>
                  <a:gd name="T0" fmla="*/ 0 w 40"/>
                  <a:gd name="T1" fmla="*/ 7 h 7"/>
                  <a:gd name="T2" fmla="*/ 7 w 40"/>
                  <a:gd name="T3" fmla="*/ 0 h 7"/>
                  <a:gd name="T4" fmla="*/ 33 w 40"/>
                  <a:gd name="T5" fmla="*/ 0 h 7"/>
                  <a:gd name="T6" fmla="*/ 40 w 40"/>
                  <a:gd name="T7" fmla="*/ 7 h 7"/>
                  <a:gd name="T8" fmla="*/ 0 w 4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0" y="7"/>
                    </a:moveTo>
                    <a:cubicBezTo>
                      <a:pt x="0" y="3"/>
                      <a:pt x="3" y="0"/>
                      <a:pt x="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7" y="0"/>
                      <a:pt x="40" y="3"/>
                      <a:pt x="40" y="7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155A61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Rectangle 199">
                <a:extLst>
                  <a:ext uri="{FF2B5EF4-FFF2-40B4-BE49-F238E27FC236}">
                    <a16:creationId xmlns:a16="http://schemas.microsoft.com/office/drawing/2014/main" id="{21964EA9-EC29-47A7-992B-D3FFE7377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488" y="4602163"/>
                <a:ext cx="150812" cy="244475"/>
              </a:xfrm>
              <a:prstGeom prst="rect">
                <a:avLst/>
              </a:pr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200">
                <a:extLst>
                  <a:ext uri="{FF2B5EF4-FFF2-40B4-BE49-F238E27FC236}">
                    <a16:creationId xmlns:a16="http://schemas.microsoft.com/office/drawing/2014/main" id="{35B0041E-F863-4421-BAB3-C63052D98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5488" y="4576763"/>
                <a:ext cx="150812" cy="25400"/>
              </a:xfrm>
              <a:custGeom>
                <a:avLst/>
                <a:gdLst>
                  <a:gd name="T0" fmla="*/ 40 w 40"/>
                  <a:gd name="T1" fmla="*/ 7 h 7"/>
                  <a:gd name="T2" fmla="*/ 33 w 40"/>
                  <a:gd name="T3" fmla="*/ 0 h 7"/>
                  <a:gd name="T4" fmla="*/ 7 w 40"/>
                  <a:gd name="T5" fmla="*/ 0 h 7"/>
                  <a:gd name="T6" fmla="*/ 0 w 40"/>
                  <a:gd name="T7" fmla="*/ 7 h 7"/>
                  <a:gd name="T8" fmla="*/ 40 w 4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7"/>
                    </a:moveTo>
                    <a:cubicBezTo>
                      <a:pt x="40" y="3"/>
                      <a:pt x="37" y="0"/>
                      <a:pt x="3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lnTo>
                      <a:pt x="40" y="7"/>
                    </a:lnTo>
                    <a:close/>
                  </a:path>
                </a:pathLst>
              </a:custGeom>
              <a:solidFill>
                <a:srgbClr val="155A61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Rectangle 201">
                <a:extLst>
                  <a:ext uri="{FF2B5EF4-FFF2-40B4-BE49-F238E27FC236}">
                    <a16:creationId xmlns:a16="http://schemas.microsoft.com/office/drawing/2014/main" id="{568F4649-CFC5-462B-9F0A-E03940742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0" y="4738688"/>
                <a:ext cx="153987" cy="244475"/>
              </a:xfrm>
              <a:prstGeom prst="rect">
                <a:avLst/>
              </a:pr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202">
                <a:extLst>
                  <a:ext uri="{FF2B5EF4-FFF2-40B4-BE49-F238E27FC236}">
                    <a16:creationId xmlns:a16="http://schemas.microsoft.com/office/drawing/2014/main" id="{4B7030BA-138E-4676-8A3B-EDDEFEC0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800" y="4711700"/>
                <a:ext cx="153987" cy="26988"/>
              </a:xfrm>
              <a:custGeom>
                <a:avLst/>
                <a:gdLst>
                  <a:gd name="T0" fmla="*/ 41 w 41"/>
                  <a:gd name="T1" fmla="*/ 7 h 7"/>
                  <a:gd name="T2" fmla="*/ 34 w 41"/>
                  <a:gd name="T3" fmla="*/ 0 h 7"/>
                  <a:gd name="T4" fmla="*/ 7 w 41"/>
                  <a:gd name="T5" fmla="*/ 0 h 7"/>
                  <a:gd name="T6" fmla="*/ 0 w 41"/>
                  <a:gd name="T7" fmla="*/ 7 h 7"/>
                  <a:gd name="T8" fmla="*/ 41 w 4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7">
                    <a:moveTo>
                      <a:pt x="41" y="7"/>
                    </a:moveTo>
                    <a:cubicBezTo>
                      <a:pt x="41" y="3"/>
                      <a:pt x="38" y="0"/>
                      <a:pt x="3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3"/>
                      <a:pt x="0" y="7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155A61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203">
                <a:extLst>
                  <a:ext uri="{FF2B5EF4-FFF2-40B4-BE49-F238E27FC236}">
                    <a16:creationId xmlns:a16="http://schemas.microsoft.com/office/drawing/2014/main" id="{A0AB6C58-2C0D-4725-BCCF-E251A1A92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050" y="4564059"/>
                <a:ext cx="1012825" cy="606425"/>
              </a:xfrm>
              <a:custGeom>
                <a:avLst/>
                <a:gdLst>
                  <a:gd name="T0" fmla="*/ 626 w 638"/>
                  <a:gd name="T1" fmla="*/ 0 h 382"/>
                  <a:gd name="T2" fmla="*/ 638 w 638"/>
                  <a:gd name="T3" fmla="*/ 295 h 382"/>
                  <a:gd name="T4" fmla="*/ 0 w 638"/>
                  <a:gd name="T5" fmla="*/ 382 h 382"/>
                  <a:gd name="T6" fmla="*/ 0 w 638"/>
                  <a:gd name="T7" fmla="*/ 283 h 382"/>
                  <a:gd name="T8" fmla="*/ 626 w 638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8" h="382">
                    <a:moveTo>
                      <a:pt x="626" y="0"/>
                    </a:moveTo>
                    <a:lnTo>
                      <a:pt x="638" y="295"/>
                    </a:lnTo>
                    <a:lnTo>
                      <a:pt x="0" y="382"/>
                    </a:lnTo>
                    <a:lnTo>
                      <a:pt x="0" y="283"/>
                    </a:lnTo>
                    <a:lnTo>
                      <a:pt x="626" y="0"/>
                    </a:lnTo>
                    <a:close/>
                  </a:path>
                </a:pathLst>
              </a:cu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204">
                <a:extLst>
                  <a:ext uri="{FF2B5EF4-FFF2-40B4-BE49-F238E27FC236}">
                    <a16:creationId xmlns:a16="http://schemas.microsoft.com/office/drawing/2014/main" id="{5A0B0EE6-0AF4-4EF3-9022-E7CE654E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050" y="4519613"/>
                <a:ext cx="993775" cy="493713"/>
              </a:xfrm>
              <a:custGeom>
                <a:avLst/>
                <a:gdLst>
                  <a:gd name="T0" fmla="*/ 0 w 264"/>
                  <a:gd name="T1" fmla="*/ 131 h 131"/>
                  <a:gd name="T2" fmla="*/ 7 w 264"/>
                  <a:gd name="T3" fmla="*/ 119 h 131"/>
                  <a:gd name="T4" fmla="*/ 263 w 264"/>
                  <a:gd name="T5" fmla="*/ 0 h 131"/>
                  <a:gd name="T6" fmla="*/ 264 w 264"/>
                  <a:gd name="T7" fmla="*/ 12 h 131"/>
                  <a:gd name="T8" fmla="*/ 0 w 264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131">
                    <a:moveTo>
                      <a:pt x="0" y="131"/>
                    </a:moveTo>
                    <a:cubicBezTo>
                      <a:pt x="0" y="126"/>
                      <a:pt x="3" y="121"/>
                      <a:pt x="7" y="119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264" y="12"/>
                      <a:pt x="264" y="12"/>
                      <a:pt x="264" y="12"/>
                    </a:cubicBez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36454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205">
                <a:extLst>
                  <a:ext uri="{FF2B5EF4-FFF2-40B4-BE49-F238E27FC236}">
                    <a16:creationId xmlns:a16="http://schemas.microsoft.com/office/drawing/2014/main" id="{5D2F557A-8C2C-4CD4-BC43-648C9665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4564059"/>
                <a:ext cx="1012825" cy="606425"/>
              </a:xfrm>
              <a:custGeom>
                <a:avLst/>
                <a:gdLst>
                  <a:gd name="T0" fmla="*/ 12 w 638"/>
                  <a:gd name="T1" fmla="*/ 0 h 382"/>
                  <a:gd name="T2" fmla="*/ 0 w 638"/>
                  <a:gd name="T3" fmla="*/ 295 h 382"/>
                  <a:gd name="T4" fmla="*/ 638 w 638"/>
                  <a:gd name="T5" fmla="*/ 382 h 382"/>
                  <a:gd name="T6" fmla="*/ 638 w 638"/>
                  <a:gd name="T7" fmla="*/ 283 h 382"/>
                  <a:gd name="T8" fmla="*/ 12 w 638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8" h="382">
                    <a:moveTo>
                      <a:pt x="12" y="0"/>
                    </a:moveTo>
                    <a:lnTo>
                      <a:pt x="0" y="295"/>
                    </a:lnTo>
                    <a:lnTo>
                      <a:pt x="638" y="382"/>
                    </a:lnTo>
                    <a:lnTo>
                      <a:pt x="638" y="28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A6764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206">
                <a:extLst>
                  <a:ext uri="{FF2B5EF4-FFF2-40B4-BE49-F238E27FC236}">
                    <a16:creationId xmlns:a16="http://schemas.microsoft.com/office/drawing/2014/main" id="{5AF0950D-EE36-49F7-A6D8-1B6803079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550" y="4519613"/>
                <a:ext cx="993775" cy="493713"/>
              </a:xfrm>
              <a:custGeom>
                <a:avLst/>
                <a:gdLst>
                  <a:gd name="T0" fmla="*/ 264 w 264"/>
                  <a:gd name="T1" fmla="*/ 131 h 131"/>
                  <a:gd name="T2" fmla="*/ 256 w 264"/>
                  <a:gd name="T3" fmla="*/ 119 h 131"/>
                  <a:gd name="T4" fmla="*/ 0 w 264"/>
                  <a:gd name="T5" fmla="*/ 0 h 131"/>
                  <a:gd name="T6" fmla="*/ 0 w 264"/>
                  <a:gd name="T7" fmla="*/ 12 h 131"/>
                  <a:gd name="T8" fmla="*/ 264 w 264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131">
                    <a:moveTo>
                      <a:pt x="264" y="131"/>
                    </a:moveTo>
                    <a:cubicBezTo>
                      <a:pt x="264" y="126"/>
                      <a:pt x="261" y="121"/>
                      <a:pt x="256" y="1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264" y="131"/>
                    </a:lnTo>
                    <a:close/>
                  </a:path>
                </a:pathLst>
              </a:custGeom>
              <a:solidFill>
                <a:srgbClr val="36454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207">
                <a:extLst>
                  <a:ext uri="{FF2B5EF4-FFF2-40B4-BE49-F238E27FC236}">
                    <a16:creationId xmlns:a16="http://schemas.microsoft.com/office/drawing/2014/main" id="{B194A33A-E988-43D6-9C97-C087FD4B4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775" y="3638550"/>
                <a:ext cx="377825" cy="2365375"/>
              </a:xfrm>
              <a:custGeom>
                <a:avLst/>
                <a:gdLst>
                  <a:gd name="T0" fmla="*/ 50 w 100"/>
                  <a:gd name="T1" fmla="*/ 628 h 628"/>
                  <a:gd name="T2" fmla="*/ 89 w 100"/>
                  <a:gd name="T3" fmla="*/ 497 h 628"/>
                  <a:gd name="T4" fmla="*/ 100 w 100"/>
                  <a:gd name="T5" fmla="*/ 144 h 628"/>
                  <a:gd name="T6" fmla="*/ 50 w 100"/>
                  <a:gd name="T7" fmla="*/ 0 h 628"/>
                  <a:gd name="T8" fmla="*/ 0 w 100"/>
                  <a:gd name="T9" fmla="*/ 144 h 628"/>
                  <a:gd name="T10" fmla="*/ 11 w 100"/>
                  <a:gd name="T11" fmla="*/ 497 h 628"/>
                  <a:gd name="T12" fmla="*/ 50 w 100"/>
                  <a:gd name="T1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628">
                    <a:moveTo>
                      <a:pt x="50" y="628"/>
                    </a:moveTo>
                    <a:cubicBezTo>
                      <a:pt x="89" y="596"/>
                      <a:pt x="89" y="497"/>
                      <a:pt x="89" y="497"/>
                    </a:cubicBezTo>
                    <a:cubicBezTo>
                      <a:pt x="89" y="497"/>
                      <a:pt x="100" y="289"/>
                      <a:pt x="100" y="144"/>
                    </a:cubicBezTo>
                    <a:cubicBezTo>
                      <a:pt x="100" y="6"/>
                      <a:pt x="50" y="0"/>
                      <a:pt x="50" y="0"/>
                    </a:cubicBezTo>
                    <a:cubicBezTo>
                      <a:pt x="50" y="0"/>
                      <a:pt x="0" y="8"/>
                      <a:pt x="0" y="144"/>
                    </a:cubicBezTo>
                    <a:cubicBezTo>
                      <a:pt x="0" y="289"/>
                      <a:pt x="11" y="497"/>
                      <a:pt x="11" y="497"/>
                    </a:cubicBezTo>
                    <a:cubicBezTo>
                      <a:pt x="11" y="497"/>
                      <a:pt x="11" y="596"/>
                      <a:pt x="50" y="628"/>
                    </a:cubicBezTo>
                  </a:path>
                </a:pathLst>
              </a:custGeom>
              <a:solidFill>
                <a:srgbClr val="36454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208">
                <a:extLst>
                  <a:ext uri="{FF2B5EF4-FFF2-40B4-BE49-F238E27FC236}">
                    <a16:creationId xmlns:a16="http://schemas.microsoft.com/office/drawing/2014/main" id="{930CB654-7E2A-484C-B055-519713D80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813" y="3814763"/>
                <a:ext cx="74612" cy="93663"/>
              </a:xfrm>
              <a:custGeom>
                <a:avLst/>
                <a:gdLst>
                  <a:gd name="T0" fmla="*/ 11 w 20"/>
                  <a:gd name="T1" fmla="*/ 0 h 25"/>
                  <a:gd name="T2" fmla="*/ 0 w 20"/>
                  <a:gd name="T3" fmla="*/ 25 h 25"/>
                  <a:gd name="T4" fmla="*/ 20 w 20"/>
                  <a:gd name="T5" fmla="*/ 18 h 25"/>
                  <a:gd name="T6" fmla="*/ 11 w 20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5">
                    <a:moveTo>
                      <a:pt x="11" y="0"/>
                    </a:moveTo>
                    <a:cubicBezTo>
                      <a:pt x="6" y="6"/>
                      <a:pt x="2" y="14"/>
                      <a:pt x="0" y="25"/>
                    </a:cubicBezTo>
                    <a:cubicBezTo>
                      <a:pt x="5" y="22"/>
                      <a:pt x="12" y="19"/>
                      <a:pt x="20" y="18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chemeClr val="bg1">
                  <a:alpha val="90000"/>
                </a:schemeClr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209">
                <a:extLst>
                  <a:ext uri="{FF2B5EF4-FFF2-40B4-BE49-F238E27FC236}">
                    <a16:creationId xmlns:a16="http://schemas.microsoft.com/office/drawing/2014/main" id="{D9CE8B52-C9FA-4CF7-8EC7-8A3DFFF6B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863" y="3784600"/>
                <a:ext cx="98425" cy="98425"/>
              </a:xfrm>
              <a:custGeom>
                <a:avLst/>
                <a:gdLst>
                  <a:gd name="T0" fmla="*/ 1 w 26"/>
                  <a:gd name="T1" fmla="*/ 0 h 26"/>
                  <a:gd name="T2" fmla="*/ 0 w 26"/>
                  <a:gd name="T3" fmla="*/ 24 h 26"/>
                  <a:gd name="T4" fmla="*/ 16 w 26"/>
                  <a:gd name="T5" fmla="*/ 26 h 26"/>
                  <a:gd name="T6" fmla="*/ 26 w 26"/>
                  <a:gd name="T7" fmla="*/ 8 h 26"/>
                  <a:gd name="T8" fmla="*/ 20 w 26"/>
                  <a:gd name="T9" fmla="*/ 3 h 26"/>
                  <a:gd name="T10" fmla="*/ 14 w 26"/>
                  <a:gd name="T11" fmla="*/ 1 h 26"/>
                  <a:gd name="T12" fmla="*/ 1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1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6" y="24"/>
                      <a:pt x="11" y="25"/>
                      <a:pt x="16" y="26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6"/>
                      <a:pt x="22" y="4"/>
                      <a:pt x="20" y="3"/>
                    </a:cubicBezTo>
                    <a:cubicBezTo>
                      <a:pt x="19" y="2"/>
                      <a:pt x="16" y="1"/>
                      <a:pt x="14" y="1"/>
                    </a:cubicBezTo>
                    <a:cubicBezTo>
                      <a:pt x="10" y="1"/>
                      <a:pt x="5" y="0"/>
                      <a:pt x="1" y="0"/>
                    </a:cubicBezTo>
                  </a:path>
                </a:pathLst>
              </a:custGeom>
              <a:solidFill>
                <a:schemeClr val="bg1">
                  <a:alpha val="90000"/>
                </a:schemeClr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210">
                <a:extLst>
                  <a:ext uri="{FF2B5EF4-FFF2-40B4-BE49-F238E27FC236}">
                    <a16:creationId xmlns:a16="http://schemas.microsoft.com/office/drawing/2014/main" id="{7D5B983D-9521-4ABA-8551-3F1B04A06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263" y="3784600"/>
                <a:ext cx="98425" cy="93663"/>
              </a:xfrm>
              <a:custGeom>
                <a:avLst/>
                <a:gdLst>
                  <a:gd name="T0" fmla="*/ 26 w 26"/>
                  <a:gd name="T1" fmla="*/ 0 h 25"/>
                  <a:gd name="T2" fmla="*/ 12 w 26"/>
                  <a:gd name="T3" fmla="*/ 1 h 25"/>
                  <a:gd name="T4" fmla="*/ 6 w 26"/>
                  <a:gd name="T5" fmla="*/ 3 h 25"/>
                  <a:gd name="T6" fmla="*/ 0 w 26"/>
                  <a:gd name="T7" fmla="*/ 7 h 25"/>
                  <a:gd name="T8" fmla="*/ 9 w 26"/>
                  <a:gd name="T9" fmla="*/ 25 h 25"/>
                  <a:gd name="T10" fmla="*/ 25 w 26"/>
                  <a:gd name="T11" fmla="*/ 24 h 25"/>
                  <a:gd name="T12" fmla="*/ 26 w 26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26" y="0"/>
                    </a:moveTo>
                    <a:cubicBezTo>
                      <a:pt x="21" y="0"/>
                      <a:pt x="16" y="0"/>
                      <a:pt x="12" y="1"/>
                    </a:cubicBezTo>
                    <a:cubicBezTo>
                      <a:pt x="9" y="1"/>
                      <a:pt x="7" y="2"/>
                      <a:pt x="6" y="3"/>
                    </a:cubicBezTo>
                    <a:cubicBezTo>
                      <a:pt x="4" y="4"/>
                      <a:pt x="2" y="5"/>
                      <a:pt x="0" y="7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4" y="25"/>
                      <a:pt x="20" y="24"/>
                      <a:pt x="25" y="24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chemeClr val="bg1">
                  <a:alpha val="90000"/>
                </a:schemeClr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211">
                <a:extLst>
                  <a:ext uri="{FF2B5EF4-FFF2-40B4-BE49-F238E27FC236}">
                    <a16:creationId xmlns:a16="http://schemas.microsoft.com/office/drawing/2014/main" id="{6AE737C3-7C75-4142-ABB6-5FAC9906E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125" y="3817938"/>
                <a:ext cx="68262" cy="90488"/>
              </a:xfrm>
              <a:custGeom>
                <a:avLst/>
                <a:gdLst>
                  <a:gd name="T0" fmla="*/ 9 w 18"/>
                  <a:gd name="T1" fmla="*/ 0 h 24"/>
                  <a:gd name="T2" fmla="*/ 0 w 18"/>
                  <a:gd name="T3" fmla="*/ 17 h 24"/>
                  <a:gd name="T4" fmla="*/ 18 w 18"/>
                  <a:gd name="T5" fmla="*/ 24 h 24"/>
                  <a:gd name="T6" fmla="*/ 9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9" y="0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7" y="18"/>
                      <a:pt x="13" y="21"/>
                      <a:pt x="18" y="24"/>
                    </a:cubicBezTo>
                    <a:cubicBezTo>
                      <a:pt x="17" y="13"/>
                      <a:pt x="14" y="6"/>
                      <a:pt x="9" y="0"/>
                    </a:cubicBezTo>
                  </a:path>
                </a:pathLst>
              </a:custGeom>
              <a:solidFill>
                <a:schemeClr val="bg1">
                  <a:alpha val="90000"/>
                </a:schemeClr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212">
                <a:extLst>
                  <a:ext uri="{FF2B5EF4-FFF2-40B4-BE49-F238E27FC236}">
                    <a16:creationId xmlns:a16="http://schemas.microsoft.com/office/drawing/2014/main" id="{3B6B3ED9-B9E4-4A2F-8FA9-608E7EC36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575" y="5370513"/>
                <a:ext cx="25400" cy="441325"/>
              </a:xfrm>
              <a:custGeom>
                <a:avLst/>
                <a:gdLst>
                  <a:gd name="T0" fmla="*/ 7 w 7"/>
                  <a:gd name="T1" fmla="*/ 112 h 117"/>
                  <a:gd name="T2" fmla="*/ 3 w 7"/>
                  <a:gd name="T3" fmla="*/ 117 h 117"/>
                  <a:gd name="T4" fmla="*/ 0 w 7"/>
                  <a:gd name="T5" fmla="*/ 112 h 117"/>
                  <a:gd name="T6" fmla="*/ 0 w 7"/>
                  <a:gd name="T7" fmla="*/ 5 h 117"/>
                  <a:gd name="T8" fmla="*/ 3 w 7"/>
                  <a:gd name="T9" fmla="*/ 0 h 117"/>
                  <a:gd name="T10" fmla="*/ 7 w 7"/>
                  <a:gd name="T11" fmla="*/ 5 h 117"/>
                  <a:gd name="T12" fmla="*/ 7 w 7"/>
                  <a:gd name="T13" fmla="*/ 11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7">
                    <a:moveTo>
                      <a:pt x="7" y="112"/>
                    </a:moveTo>
                    <a:cubicBezTo>
                      <a:pt x="7" y="115"/>
                      <a:pt x="5" y="117"/>
                      <a:pt x="3" y="117"/>
                    </a:cubicBezTo>
                    <a:cubicBezTo>
                      <a:pt x="1" y="117"/>
                      <a:pt x="0" y="115"/>
                      <a:pt x="0" y="11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5"/>
                    </a:cubicBezTo>
                    <a:lnTo>
                      <a:pt x="7" y="112"/>
                    </a:ln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213">
                <a:extLst>
                  <a:ext uri="{FF2B5EF4-FFF2-40B4-BE49-F238E27FC236}">
                    <a16:creationId xmlns:a16="http://schemas.microsoft.com/office/drawing/2014/main" id="{D0376979-6C58-4CAA-AE68-7AA4C9AF10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9688" y="3638550"/>
                <a:ext cx="93662" cy="74613"/>
              </a:xfrm>
              <a:custGeom>
                <a:avLst/>
                <a:gdLst>
                  <a:gd name="T0" fmla="*/ 22 w 25"/>
                  <a:gd name="T1" fmla="*/ 15 h 20"/>
                  <a:gd name="T2" fmla="*/ 25 w 25"/>
                  <a:gd name="T3" fmla="*/ 20 h 20"/>
                  <a:gd name="T4" fmla="*/ 25 w 25"/>
                  <a:gd name="T5" fmla="*/ 20 h 20"/>
                  <a:gd name="T6" fmla="*/ 22 w 25"/>
                  <a:gd name="T7" fmla="*/ 15 h 20"/>
                  <a:gd name="T8" fmla="*/ 22 w 25"/>
                  <a:gd name="T9" fmla="*/ 15 h 20"/>
                  <a:gd name="T10" fmla="*/ 22 w 25"/>
                  <a:gd name="T11" fmla="*/ 15 h 20"/>
                  <a:gd name="T12" fmla="*/ 22 w 25"/>
                  <a:gd name="T13" fmla="*/ 15 h 20"/>
                  <a:gd name="T14" fmla="*/ 0 w 25"/>
                  <a:gd name="T15" fmla="*/ 0 h 20"/>
                  <a:gd name="T16" fmla="*/ 0 w 25"/>
                  <a:gd name="T17" fmla="*/ 0 h 20"/>
                  <a:gd name="T18" fmla="*/ 0 w 25"/>
                  <a:gd name="T19" fmla="*/ 0 h 20"/>
                  <a:gd name="T20" fmla="*/ 0 w 25"/>
                  <a:gd name="T21" fmla="*/ 0 h 20"/>
                  <a:gd name="T22" fmla="*/ 0 w 25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20">
                    <a:moveTo>
                      <a:pt x="22" y="15"/>
                    </a:moveTo>
                    <a:cubicBezTo>
                      <a:pt x="23" y="17"/>
                      <a:pt x="24" y="18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4" y="18"/>
                      <a:pt x="23" y="17"/>
                      <a:pt x="22" y="15"/>
                    </a:cubicBezTo>
                    <a:moveTo>
                      <a:pt x="22" y="15"/>
                    </a:move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214">
                <a:extLst>
                  <a:ext uri="{FF2B5EF4-FFF2-40B4-BE49-F238E27FC236}">
                    <a16:creationId xmlns:a16="http://schemas.microsoft.com/office/drawing/2014/main" id="{1E4CBB81-93B1-406B-818A-96D5A2782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200" y="3638550"/>
                <a:ext cx="184150" cy="96838"/>
              </a:xfrm>
              <a:custGeom>
                <a:avLst/>
                <a:gdLst>
                  <a:gd name="T0" fmla="*/ 24 w 49"/>
                  <a:gd name="T1" fmla="*/ 0 h 26"/>
                  <a:gd name="T2" fmla="*/ 24 w 49"/>
                  <a:gd name="T3" fmla="*/ 0 h 26"/>
                  <a:gd name="T4" fmla="*/ 0 w 49"/>
                  <a:gd name="T5" fmla="*/ 21 h 26"/>
                  <a:gd name="T6" fmla="*/ 23 w 49"/>
                  <a:gd name="T7" fmla="*/ 26 h 26"/>
                  <a:gd name="T8" fmla="*/ 49 w 49"/>
                  <a:gd name="T9" fmla="*/ 20 h 26"/>
                  <a:gd name="T10" fmla="*/ 46 w 49"/>
                  <a:gd name="T11" fmla="*/ 15 h 26"/>
                  <a:gd name="T12" fmla="*/ 46 w 49"/>
                  <a:gd name="T13" fmla="*/ 15 h 26"/>
                  <a:gd name="T14" fmla="*/ 46 w 49"/>
                  <a:gd name="T15" fmla="*/ 15 h 26"/>
                  <a:gd name="T16" fmla="*/ 24 w 49"/>
                  <a:gd name="T17" fmla="*/ 0 h 26"/>
                  <a:gd name="T18" fmla="*/ 24 w 49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26">
                    <a:moveTo>
                      <a:pt x="24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2" y="2"/>
                      <a:pt x="0" y="21"/>
                    </a:cubicBezTo>
                    <a:cubicBezTo>
                      <a:pt x="6" y="24"/>
                      <a:pt x="14" y="26"/>
                      <a:pt x="23" y="26"/>
                    </a:cubicBezTo>
                    <a:cubicBezTo>
                      <a:pt x="33" y="26"/>
                      <a:pt x="42" y="24"/>
                      <a:pt x="49" y="20"/>
                    </a:cubicBezTo>
                    <a:cubicBezTo>
                      <a:pt x="48" y="18"/>
                      <a:pt x="47" y="17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35" y="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chemeClr val="bg1">
                  <a:alpha val="25000"/>
                </a:schemeClr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文本框 166">
              <a:extLst>
                <a:ext uri="{FF2B5EF4-FFF2-40B4-BE49-F238E27FC236}">
                  <a16:creationId xmlns:a16="http://schemas.microsoft.com/office/drawing/2014/main" id="{FF68E45C-350B-4E2B-9CE4-89A240244C5C}"/>
                </a:ext>
              </a:extLst>
            </p:cNvPr>
            <p:cNvSpPr txBox="1"/>
            <p:nvPr/>
          </p:nvSpPr>
          <p:spPr>
            <a:xfrm>
              <a:off x="5764602" y="2801343"/>
              <a:ext cx="10647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100%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文本框 167">
              <a:extLst>
                <a:ext uri="{FF2B5EF4-FFF2-40B4-BE49-F238E27FC236}">
                  <a16:creationId xmlns:a16="http://schemas.microsoft.com/office/drawing/2014/main" id="{15F5FEDA-DF90-40D1-85F5-4CC3465581AF}"/>
                </a:ext>
              </a:extLst>
            </p:cNvPr>
            <p:cNvSpPr txBox="1"/>
            <p:nvPr/>
          </p:nvSpPr>
          <p:spPr>
            <a:xfrm>
              <a:off x="4499869" y="4055926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文本框 168">
              <a:extLst>
                <a:ext uri="{FF2B5EF4-FFF2-40B4-BE49-F238E27FC236}">
                  <a16:creationId xmlns:a16="http://schemas.microsoft.com/office/drawing/2014/main" id="{59172E39-5379-4144-BB3C-F54F7272A36F}"/>
                </a:ext>
              </a:extLst>
            </p:cNvPr>
            <p:cNvSpPr txBox="1"/>
            <p:nvPr/>
          </p:nvSpPr>
          <p:spPr>
            <a:xfrm>
              <a:off x="7362044" y="4036253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7" name="组合 95">
              <a:extLst>
                <a:ext uri="{FF2B5EF4-FFF2-40B4-BE49-F238E27FC236}">
                  <a16:creationId xmlns:a16="http://schemas.microsoft.com/office/drawing/2014/main" id="{C097949B-5816-4CF4-8389-880120B5A6A6}"/>
                </a:ext>
              </a:extLst>
            </p:cNvPr>
            <p:cNvGrpSpPr/>
            <p:nvPr/>
          </p:nvGrpSpPr>
          <p:grpSpPr>
            <a:xfrm>
              <a:off x="4146343" y="1096852"/>
              <a:ext cx="3580469" cy="466330"/>
              <a:chOff x="775788" y="1178105"/>
              <a:chExt cx="3580469" cy="466330"/>
            </a:xfrm>
          </p:grpSpPr>
          <p:sp>
            <p:nvSpPr>
              <p:cNvPr id="28" name="文本框 2">
                <a:extLst>
                  <a:ext uri="{FF2B5EF4-FFF2-40B4-BE49-F238E27FC236}">
                    <a16:creationId xmlns:a16="http://schemas.microsoft.com/office/drawing/2014/main" id="{C0790772-32BE-409A-B98E-DACAE22A898A}"/>
                  </a:ext>
                </a:extLst>
              </p:cNvPr>
              <p:cNvSpPr txBox="1"/>
              <p:nvPr/>
            </p:nvSpPr>
            <p:spPr>
              <a:xfrm>
                <a:off x="999958" y="1178105"/>
                <a:ext cx="3356299" cy="399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uk-UA" altLang="zh-CN" sz="2400" b="1" noProof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ТАК</a:t>
                </a:r>
                <a:endParaRPr kumimoji="0" lang="zh-CN" altLang="en-US" sz="2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9" name="直接连接符 5">
                <a:extLst>
                  <a:ext uri="{FF2B5EF4-FFF2-40B4-BE49-F238E27FC236}">
                    <a16:creationId xmlns:a16="http://schemas.microsoft.com/office/drawing/2014/main" id="{0277B2C6-2FEF-4068-8530-91C3CDE7A151}"/>
                  </a:ext>
                </a:extLst>
              </p:cNvPr>
              <p:cNvCxnSpPr/>
              <p:nvPr/>
            </p:nvCxnSpPr>
            <p:spPr>
              <a:xfrm>
                <a:off x="1213979" y="1595515"/>
                <a:ext cx="235878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54">
                <a:extLst>
                  <a:ext uri="{FF2B5EF4-FFF2-40B4-BE49-F238E27FC236}">
                    <a16:creationId xmlns:a16="http://schemas.microsoft.com/office/drawing/2014/main" id="{46EA671B-247E-4ED0-A392-6376E60E099B}"/>
                  </a:ext>
                </a:extLst>
              </p:cNvPr>
              <p:cNvCxnSpPr/>
              <p:nvPr/>
            </p:nvCxnSpPr>
            <p:spPr>
              <a:xfrm>
                <a:off x="1213979" y="1644435"/>
                <a:ext cx="81752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255">
                <a:extLst>
                  <a:ext uri="{FF2B5EF4-FFF2-40B4-BE49-F238E27FC236}">
                    <a16:creationId xmlns:a16="http://schemas.microsoft.com/office/drawing/2014/main" id="{DFAFC702-DFF8-4794-B21F-7495D67FD1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5788" y="1252537"/>
                <a:ext cx="319760" cy="224831"/>
              </a:xfrm>
              <a:custGeom>
                <a:avLst/>
                <a:gdLst>
                  <a:gd name="T0" fmla="*/ 54 w 54"/>
                  <a:gd name="T1" fmla="*/ 27 h 38"/>
                  <a:gd name="T2" fmla="*/ 44 w 54"/>
                  <a:gd name="T3" fmla="*/ 38 h 38"/>
                  <a:gd name="T4" fmla="*/ 43 w 54"/>
                  <a:gd name="T5" fmla="*/ 38 h 38"/>
                  <a:gd name="T6" fmla="*/ 11 w 54"/>
                  <a:gd name="T7" fmla="*/ 38 h 38"/>
                  <a:gd name="T8" fmla="*/ 11 w 54"/>
                  <a:gd name="T9" fmla="*/ 38 h 38"/>
                  <a:gd name="T10" fmla="*/ 11 w 54"/>
                  <a:gd name="T11" fmla="*/ 38 h 38"/>
                  <a:gd name="T12" fmla="*/ 10 w 54"/>
                  <a:gd name="T13" fmla="*/ 38 h 38"/>
                  <a:gd name="T14" fmla="*/ 0 w 54"/>
                  <a:gd name="T15" fmla="*/ 27 h 38"/>
                  <a:gd name="T16" fmla="*/ 5 w 54"/>
                  <a:gd name="T17" fmla="*/ 18 h 38"/>
                  <a:gd name="T18" fmla="*/ 5 w 54"/>
                  <a:gd name="T19" fmla="*/ 16 h 38"/>
                  <a:gd name="T20" fmla="*/ 12 w 54"/>
                  <a:gd name="T21" fmla="*/ 8 h 38"/>
                  <a:gd name="T22" fmla="*/ 17 w 54"/>
                  <a:gd name="T23" fmla="*/ 10 h 38"/>
                  <a:gd name="T24" fmla="*/ 31 w 54"/>
                  <a:gd name="T25" fmla="*/ 0 h 38"/>
                  <a:gd name="T26" fmla="*/ 48 w 54"/>
                  <a:gd name="T27" fmla="*/ 17 h 38"/>
                  <a:gd name="T28" fmla="*/ 48 w 54"/>
                  <a:gd name="T29" fmla="*/ 18 h 38"/>
                  <a:gd name="T30" fmla="*/ 54 w 54"/>
                  <a:gd name="T31" fmla="*/ 27 h 38"/>
                  <a:gd name="T32" fmla="*/ 20 w 54"/>
                  <a:gd name="T33" fmla="*/ 32 h 38"/>
                  <a:gd name="T34" fmla="*/ 26 w 54"/>
                  <a:gd name="T35" fmla="*/ 29 h 38"/>
                  <a:gd name="T36" fmla="*/ 24 w 54"/>
                  <a:gd name="T37" fmla="*/ 26 h 38"/>
                  <a:gd name="T38" fmla="*/ 20 w 54"/>
                  <a:gd name="T39" fmla="*/ 28 h 38"/>
                  <a:gd name="T40" fmla="*/ 16 w 54"/>
                  <a:gd name="T41" fmla="*/ 25 h 38"/>
                  <a:gd name="T42" fmla="*/ 20 w 54"/>
                  <a:gd name="T43" fmla="*/ 21 h 38"/>
                  <a:gd name="T44" fmla="*/ 36 w 54"/>
                  <a:gd name="T45" fmla="*/ 32 h 38"/>
                  <a:gd name="T46" fmla="*/ 43 w 54"/>
                  <a:gd name="T47" fmla="*/ 25 h 38"/>
                  <a:gd name="T48" fmla="*/ 36 w 54"/>
                  <a:gd name="T49" fmla="*/ 18 h 38"/>
                  <a:gd name="T50" fmla="*/ 29 w 54"/>
                  <a:gd name="T51" fmla="*/ 20 h 38"/>
                  <a:gd name="T52" fmla="*/ 32 w 54"/>
                  <a:gd name="T53" fmla="*/ 23 h 38"/>
                  <a:gd name="T54" fmla="*/ 35 w 54"/>
                  <a:gd name="T55" fmla="*/ 21 h 38"/>
                  <a:gd name="T56" fmla="*/ 39 w 54"/>
                  <a:gd name="T57" fmla="*/ 25 h 38"/>
                  <a:gd name="T58" fmla="*/ 35 w 54"/>
                  <a:gd name="T59" fmla="*/ 28 h 38"/>
                  <a:gd name="T60" fmla="*/ 20 w 54"/>
                  <a:gd name="T61" fmla="*/ 18 h 38"/>
                  <a:gd name="T62" fmla="*/ 12 w 54"/>
                  <a:gd name="T63" fmla="*/ 25 h 38"/>
                  <a:gd name="T64" fmla="*/ 20 w 54"/>
                  <a:gd name="T65" fmla="*/ 3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38">
                    <a:moveTo>
                      <a:pt x="54" y="27"/>
                    </a:moveTo>
                    <a:cubicBezTo>
                      <a:pt x="54" y="33"/>
                      <a:pt x="50" y="38"/>
                      <a:pt x="44" y="38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4" y="38"/>
                      <a:pt x="0" y="33"/>
                      <a:pt x="0" y="27"/>
                    </a:cubicBezTo>
                    <a:cubicBezTo>
                      <a:pt x="0" y="23"/>
                      <a:pt x="2" y="20"/>
                      <a:pt x="5" y="18"/>
                    </a:cubicBezTo>
                    <a:cubicBezTo>
                      <a:pt x="5" y="17"/>
                      <a:pt x="5" y="16"/>
                      <a:pt x="5" y="16"/>
                    </a:cubicBezTo>
                    <a:cubicBezTo>
                      <a:pt x="5" y="11"/>
                      <a:pt x="8" y="8"/>
                      <a:pt x="12" y="8"/>
                    </a:cubicBezTo>
                    <a:cubicBezTo>
                      <a:pt x="14" y="8"/>
                      <a:pt x="15" y="9"/>
                      <a:pt x="17" y="10"/>
                    </a:cubicBezTo>
                    <a:cubicBezTo>
                      <a:pt x="19" y="4"/>
                      <a:pt x="25" y="0"/>
                      <a:pt x="31" y="0"/>
                    </a:cubicBezTo>
                    <a:cubicBezTo>
                      <a:pt x="40" y="0"/>
                      <a:pt x="48" y="8"/>
                      <a:pt x="48" y="17"/>
                    </a:cubicBezTo>
                    <a:cubicBezTo>
                      <a:pt x="48" y="17"/>
                      <a:pt x="48" y="17"/>
                      <a:pt x="48" y="18"/>
                    </a:cubicBezTo>
                    <a:cubicBezTo>
                      <a:pt x="52" y="19"/>
                      <a:pt x="54" y="23"/>
                      <a:pt x="54" y="27"/>
                    </a:cubicBezTo>
                    <a:close/>
                    <a:moveTo>
                      <a:pt x="20" y="32"/>
                    </a:moveTo>
                    <a:cubicBezTo>
                      <a:pt x="23" y="32"/>
                      <a:pt x="24" y="31"/>
                      <a:pt x="26" y="29"/>
                    </a:cubicBezTo>
                    <a:cubicBezTo>
                      <a:pt x="26" y="28"/>
                      <a:pt x="25" y="27"/>
                      <a:pt x="24" y="26"/>
                    </a:cubicBezTo>
                    <a:cubicBezTo>
                      <a:pt x="23" y="27"/>
                      <a:pt x="22" y="28"/>
                      <a:pt x="20" y="28"/>
                    </a:cubicBezTo>
                    <a:cubicBezTo>
                      <a:pt x="18" y="28"/>
                      <a:pt x="16" y="27"/>
                      <a:pt x="16" y="25"/>
                    </a:cubicBezTo>
                    <a:cubicBezTo>
                      <a:pt x="16" y="23"/>
                      <a:pt x="18" y="21"/>
                      <a:pt x="20" y="21"/>
                    </a:cubicBezTo>
                    <a:cubicBezTo>
                      <a:pt x="26" y="21"/>
                      <a:pt x="27" y="32"/>
                      <a:pt x="36" y="32"/>
                    </a:cubicBezTo>
                    <a:cubicBezTo>
                      <a:pt x="40" y="32"/>
                      <a:pt x="43" y="29"/>
                      <a:pt x="43" y="25"/>
                    </a:cubicBezTo>
                    <a:cubicBezTo>
                      <a:pt x="43" y="20"/>
                      <a:pt x="40" y="18"/>
                      <a:pt x="36" y="18"/>
                    </a:cubicBezTo>
                    <a:cubicBezTo>
                      <a:pt x="33" y="18"/>
                      <a:pt x="31" y="18"/>
                      <a:pt x="29" y="20"/>
                    </a:cubicBezTo>
                    <a:cubicBezTo>
                      <a:pt x="30" y="21"/>
                      <a:pt x="31" y="22"/>
                      <a:pt x="32" y="23"/>
                    </a:cubicBezTo>
                    <a:cubicBezTo>
                      <a:pt x="33" y="22"/>
                      <a:pt x="34" y="21"/>
                      <a:pt x="35" y="21"/>
                    </a:cubicBezTo>
                    <a:cubicBezTo>
                      <a:pt x="37" y="21"/>
                      <a:pt x="39" y="23"/>
                      <a:pt x="39" y="25"/>
                    </a:cubicBezTo>
                    <a:cubicBezTo>
                      <a:pt x="39" y="27"/>
                      <a:pt x="37" y="28"/>
                      <a:pt x="35" y="28"/>
                    </a:cubicBezTo>
                    <a:cubicBezTo>
                      <a:pt x="30" y="28"/>
                      <a:pt x="28" y="18"/>
                      <a:pt x="20" y="18"/>
                    </a:cubicBezTo>
                    <a:cubicBezTo>
                      <a:pt x="16" y="18"/>
                      <a:pt x="12" y="20"/>
                      <a:pt x="12" y="25"/>
                    </a:cubicBezTo>
                    <a:cubicBezTo>
                      <a:pt x="12" y="29"/>
                      <a:pt x="16" y="32"/>
                      <a:pt x="20" y="3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65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1;p112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41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7" name="Google Shape;589;p113"/>
          <p:cNvSpPr txBox="1">
            <a:spLocks/>
          </p:cNvSpPr>
          <p:nvPr/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F2F6F7"/>
                </a:solidFill>
              </a:rPr>
              <a:pPr/>
              <a:t>41</a:t>
            </a:fld>
            <a:endParaRPr lang="ru-RU">
              <a:solidFill>
                <a:srgbClr val="F2F6F7"/>
              </a:solidFill>
            </a:endParaRPr>
          </a:p>
        </p:txBody>
      </p:sp>
      <p:sp>
        <p:nvSpPr>
          <p:cNvPr id="10" name="Google Shape;596;p114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11" name="Google Shape;597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98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99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460375" y="388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00;p114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08;p115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15" name="Google Shape;616;p116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16" name="Google Shape;648;p120"/>
          <p:cNvSpPr txBox="1">
            <a:spLocks/>
          </p:cNvSpPr>
          <p:nvPr/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1" name="Google Shape;656;p121"/>
          <p:cNvSpPr txBox="1">
            <a:spLocks/>
          </p:cNvSpPr>
          <p:nvPr/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91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3" name="Google Shape;657;p121"/>
          <p:cNvSpPr txBox="1"/>
          <p:nvPr/>
        </p:nvSpPr>
        <p:spPr>
          <a:xfrm>
            <a:off x="282999" y="113200"/>
            <a:ext cx="1176945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ru-RU" sz="4000" dirty="0">
                <a:solidFill>
                  <a:srgbClr val="C00000"/>
                </a:solidFill>
                <a:latin typeface="Bebas Neue" charset="0"/>
                <a:cs typeface="Bebas Neue" charset="0"/>
              </a:rPr>
              <a:t>40.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Освітнє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середовище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є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безпечним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для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Вашого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життя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Bebas Neue" charset="0"/>
                <a:cs typeface="Bebas Neue" charset="0"/>
              </a:rPr>
              <a:t>здоров’я</a:t>
            </a:r>
            <a:r>
              <a:rPr lang="ru-RU" sz="4000" dirty="0">
                <a:solidFill>
                  <a:schemeClr val="bg1"/>
                </a:solidFill>
                <a:latin typeface="Bebas Neue" charset="0"/>
                <a:cs typeface="Bebas Neue" charset="0"/>
              </a:rPr>
              <a:t>? </a:t>
            </a:r>
            <a:endParaRPr sz="4000" dirty="0">
              <a:solidFill>
                <a:schemeClr val="bg1"/>
              </a:solidFill>
              <a:latin typeface="Bebas Neue" charset="0"/>
              <a:ea typeface="Bebas Neue"/>
              <a:cs typeface="Bebas Neue" charset="0"/>
              <a:sym typeface="Bebas Neue"/>
            </a:endParaRPr>
          </a:p>
        </p:txBody>
      </p:sp>
      <p:sp>
        <p:nvSpPr>
          <p:cNvPr id="25" name="Google Shape;659;p121"/>
          <p:cNvSpPr txBox="1"/>
          <p:nvPr/>
        </p:nvSpPr>
        <p:spPr>
          <a:xfrm>
            <a:off x="386774" y="5490150"/>
            <a:ext cx="3440159" cy="10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67 </a:t>
            </a:r>
            <a:r>
              <a:rPr lang="ru-RU" sz="2424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1682044" y="1883926"/>
            <a:ext cx="7732889" cy="4392695"/>
            <a:chOff x="3323929" y="2495887"/>
            <a:chExt cx="5415647" cy="3565321"/>
          </a:xfrm>
        </p:grpSpPr>
        <p:sp>
          <p:nvSpPr>
            <p:cNvPr id="57" name="TextBox 30"/>
            <p:cNvSpPr txBox="1"/>
            <p:nvPr/>
          </p:nvSpPr>
          <p:spPr>
            <a:xfrm>
              <a:off x="3323929" y="4663499"/>
              <a:ext cx="2179874" cy="4121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altLang="zh-CN" sz="3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100%</a:t>
              </a:r>
              <a:endParaRPr lang="zh-CN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TextBox 30"/>
            <p:cNvSpPr txBox="1"/>
            <p:nvPr/>
          </p:nvSpPr>
          <p:spPr>
            <a:xfrm>
              <a:off x="6559702" y="4663499"/>
              <a:ext cx="2179874" cy="4121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altLang="zh-CN" sz="3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ТАК</a:t>
              </a:r>
              <a:endParaRPr lang="zh-CN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4194295" y="2495887"/>
              <a:ext cx="3792428" cy="3565321"/>
              <a:chOff x="4110038" y="3028978"/>
              <a:chExt cx="3971925" cy="3734069"/>
            </a:xfrm>
          </p:grpSpPr>
          <p:sp>
            <p:nvSpPr>
              <p:cNvPr id="60" name="Freeform 5"/>
              <p:cNvSpPr>
                <a:spLocks/>
              </p:cNvSpPr>
              <p:nvPr/>
            </p:nvSpPr>
            <p:spPr bwMode="auto">
              <a:xfrm>
                <a:off x="4110038" y="3236941"/>
                <a:ext cx="1985963" cy="1584325"/>
              </a:xfrm>
              <a:custGeom>
                <a:avLst/>
                <a:gdLst>
                  <a:gd name="T0" fmla="*/ 211 w 429"/>
                  <a:gd name="T1" fmla="*/ 335 h 342"/>
                  <a:gd name="T2" fmla="*/ 429 w 429"/>
                  <a:gd name="T3" fmla="*/ 0 h 342"/>
                  <a:gd name="T4" fmla="*/ 429 w 429"/>
                  <a:gd name="T5" fmla="*/ 0 h 342"/>
                  <a:gd name="T6" fmla="*/ 3 w 429"/>
                  <a:gd name="T7" fmla="*/ 297 h 342"/>
                  <a:gd name="T8" fmla="*/ 26 w 429"/>
                  <a:gd name="T9" fmla="*/ 318 h 342"/>
                  <a:gd name="T10" fmla="*/ 209 w 429"/>
                  <a:gd name="T11" fmla="*/ 339 h 342"/>
                  <a:gd name="T12" fmla="*/ 214 w 429"/>
                  <a:gd name="T13" fmla="*/ 342 h 342"/>
                  <a:gd name="T14" fmla="*/ 211 w 429"/>
                  <a:gd name="T15" fmla="*/ 335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9" h="342">
                    <a:moveTo>
                      <a:pt x="211" y="335"/>
                    </a:moveTo>
                    <a:cubicBezTo>
                      <a:pt x="242" y="135"/>
                      <a:pt x="329" y="0"/>
                      <a:pt x="429" y="0"/>
                    </a:cubicBezTo>
                    <a:cubicBezTo>
                      <a:pt x="429" y="0"/>
                      <a:pt x="429" y="0"/>
                      <a:pt x="429" y="0"/>
                    </a:cubicBezTo>
                    <a:cubicBezTo>
                      <a:pt x="236" y="0"/>
                      <a:pt x="65" y="119"/>
                      <a:pt x="3" y="297"/>
                    </a:cubicBezTo>
                    <a:cubicBezTo>
                      <a:pt x="0" y="306"/>
                      <a:pt x="8" y="324"/>
                      <a:pt x="26" y="318"/>
                    </a:cubicBezTo>
                    <a:cubicBezTo>
                      <a:pt x="87" y="298"/>
                      <a:pt x="164" y="301"/>
                      <a:pt x="209" y="339"/>
                    </a:cubicBezTo>
                    <a:cubicBezTo>
                      <a:pt x="210" y="341"/>
                      <a:pt x="212" y="341"/>
                      <a:pt x="214" y="342"/>
                    </a:cubicBezTo>
                    <a:cubicBezTo>
                      <a:pt x="212" y="340"/>
                      <a:pt x="211" y="338"/>
                      <a:pt x="211" y="335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6096000" y="3236941"/>
                <a:ext cx="1985963" cy="1589088"/>
              </a:xfrm>
              <a:custGeom>
                <a:avLst/>
                <a:gdLst>
                  <a:gd name="T0" fmla="*/ 425 w 429"/>
                  <a:gd name="T1" fmla="*/ 297 h 343"/>
                  <a:gd name="T2" fmla="*/ 0 w 429"/>
                  <a:gd name="T3" fmla="*/ 0 h 343"/>
                  <a:gd name="T4" fmla="*/ 217 w 429"/>
                  <a:gd name="T5" fmla="*/ 335 h 343"/>
                  <a:gd name="T6" fmla="*/ 212 w 429"/>
                  <a:gd name="T7" fmla="*/ 343 h 343"/>
                  <a:gd name="T8" fmla="*/ 220 w 429"/>
                  <a:gd name="T9" fmla="*/ 338 h 343"/>
                  <a:gd name="T10" fmla="*/ 403 w 429"/>
                  <a:gd name="T11" fmla="*/ 318 h 343"/>
                  <a:gd name="T12" fmla="*/ 425 w 429"/>
                  <a:gd name="T13" fmla="*/ 297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343">
                    <a:moveTo>
                      <a:pt x="425" y="297"/>
                    </a:moveTo>
                    <a:cubicBezTo>
                      <a:pt x="362" y="119"/>
                      <a:pt x="192" y="0"/>
                      <a:pt x="0" y="0"/>
                    </a:cubicBezTo>
                    <a:cubicBezTo>
                      <a:pt x="99" y="0"/>
                      <a:pt x="187" y="135"/>
                      <a:pt x="217" y="335"/>
                    </a:cubicBezTo>
                    <a:cubicBezTo>
                      <a:pt x="217" y="339"/>
                      <a:pt x="215" y="341"/>
                      <a:pt x="212" y="343"/>
                    </a:cubicBezTo>
                    <a:cubicBezTo>
                      <a:pt x="215" y="342"/>
                      <a:pt x="217" y="341"/>
                      <a:pt x="220" y="338"/>
                    </a:cubicBezTo>
                    <a:cubicBezTo>
                      <a:pt x="276" y="290"/>
                      <a:pt x="377" y="308"/>
                      <a:pt x="403" y="318"/>
                    </a:cubicBezTo>
                    <a:cubicBezTo>
                      <a:pt x="417" y="323"/>
                      <a:pt x="429" y="308"/>
                      <a:pt x="425" y="297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5151438" y="3236941"/>
                <a:ext cx="1906588" cy="1593850"/>
              </a:xfrm>
              <a:custGeom>
                <a:avLst/>
                <a:gdLst>
                  <a:gd name="T0" fmla="*/ 404 w 412"/>
                  <a:gd name="T1" fmla="*/ 337 h 344"/>
                  <a:gd name="T2" fmla="*/ 204 w 412"/>
                  <a:gd name="T3" fmla="*/ 0 h 344"/>
                  <a:gd name="T4" fmla="*/ 204 w 412"/>
                  <a:gd name="T5" fmla="*/ 0 h 344"/>
                  <a:gd name="T6" fmla="*/ 3 w 412"/>
                  <a:gd name="T7" fmla="*/ 338 h 344"/>
                  <a:gd name="T8" fmla="*/ 0 w 412"/>
                  <a:gd name="T9" fmla="*/ 342 h 344"/>
                  <a:gd name="T10" fmla="*/ 7 w 412"/>
                  <a:gd name="T11" fmla="*/ 340 h 344"/>
                  <a:gd name="T12" fmla="*/ 399 w 412"/>
                  <a:gd name="T13" fmla="*/ 340 h 344"/>
                  <a:gd name="T14" fmla="*/ 412 w 412"/>
                  <a:gd name="T15" fmla="*/ 344 h 344"/>
                  <a:gd name="T16" fmla="*/ 404 w 412"/>
                  <a:gd name="T17" fmla="*/ 337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2" h="344">
                    <a:moveTo>
                      <a:pt x="404" y="337"/>
                    </a:moveTo>
                    <a:cubicBezTo>
                      <a:pt x="375" y="145"/>
                      <a:pt x="295" y="0"/>
                      <a:pt x="204" y="0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112" y="0"/>
                      <a:pt x="32" y="146"/>
                      <a:pt x="3" y="338"/>
                    </a:cubicBezTo>
                    <a:cubicBezTo>
                      <a:pt x="3" y="340"/>
                      <a:pt x="1" y="341"/>
                      <a:pt x="0" y="342"/>
                    </a:cubicBezTo>
                    <a:cubicBezTo>
                      <a:pt x="3" y="342"/>
                      <a:pt x="5" y="341"/>
                      <a:pt x="7" y="340"/>
                    </a:cubicBezTo>
                    <a:cubicBezTo>
                      <a:pt x="86" y="291"/>
                      <a:pt x="330" y="297"/>
                      <a:pt x="399" y="340"/>
                    </a:cubicBezTo>
                    <a:cubicBezTo>
                      <a:pt x="404" y="343"/>
                      <a:pt x="408" y="344"/>
                      <a:pt x="412" y="344"/>
                    </a:cubicBezTo>
                    <a:cubicBezTo>
                      <a:pt x="408" y="344"/>
                      <a:pt x="405" y="341"/>
                      <a:pt x="404" y="337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"/>
              <p:cNvSpPr>
                <a:spLocks/>
              </p:cNvSpPr>
              <p:nvPr/>
            </p:nvSpPr>
            <p:spPr bwMode="auto">
              <a:xfrm>
                <a:off x="6003925" y="3028978"/>
                <a:ext cx="184150" cy="166688"/>
              </a:xfrm>
              <a:custGeom>
                <a:avLst/>
                <a:gdLst>
                  <a:gd name="T0" fmla="*/ 20 w 40"/>
                  <a:gd name="T1" fmla="*/ 0 h 36"/>
                  <a:gd name="T2" fmla="*/ 0 w 40"/>
                  <a:gd name="T3" fmla="*/ 20 h 36"/>
                  <a:gd name="T4" fmla="*/ 0 w 40"/>
                  <a:gd name="T5" fmla="*/ 36 h 36"/>
                  <a:gd name="T6" fmla="*/ 20 w 40"/>
                  <a:gd name="T7" fmla="*/ 35 h 36"/>
                  <a:gd name="T8" fmla="*/ 40 w 40"/>
                  <a:gd name="T9" fmla="*/ 36 h 36"/>
                  <a:gd name="T10" fmla="*/ 40 w 40"/>
                  <a:gd name="T11" fmla="*/ 20 h 36"/>
                  <a:gd name="T12" fmla="*/ 20 w 4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6" y="36"/>
                      <a:pt x="13" y="35"/>
                      <a:pt x="20" y="35"/>
                    </a:cubicBezTo>
                    <a:cubicBezTo>
                      <a:pt x="26" y="35"/>
                      <a:pt x="33" y="36"/>
                      <a:pt x="40" y="36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9"/>
                      <a:pt x="31" y="0"/>
                      <a:pt x="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 57"/>
              <p:cNvSpPr>
                <a:spLocks/>
              </p:cNvSpPr>
              <p:nvPr/>
            </p:nvSpPr>
            <p:spPr bwMode="auto">
              <a:xfrm>
                <a:off x="5378450" y="4692797"/>
                <a:ext cx="809625" cy="2070250"/>
              </a:xfrm>
              <a:custGeom>
                <a:avLst/>
                <a:gdLst>
                  <a:gd name="connsiteX0" fmla="*/ 624568 w 809625"/>
                  <a:gd name="connsiteY0" fmla="*/ 0 h 2070250"/>
                  <a:gd name="connsiteX1" fmla="*/ 809625 w 809625"/>
                  <a:gd name="connsiteY1" fmla="*/ 0 h 2070250"/>
                  <a:gd name="connsiteX2" fmla="*/ 809625 w 809625"/>
                  <a:gd name="connsiteY2" fmla="*/ 115894 h 2070250"/>
                  <a:gd name="connsiteX3" fmla="*/ 809625 w 809625"/>
                  <a:gd name="connsiteY3" fmla="*/ 176362 h 2070250"/>
                  <a:gd name="connsiteX4" fmla="*/ 809625 w 809625"/>
                  <a:gd name="connsiteY4" fmla="*/ 178560 h 2070250"/>
                  <a:gd name="connsiteX5" fmla="*/ 809625 w 809625"/>
                  <a:gd name="connsiteY5" fmla="*/ 193944 h 2070250"/>
                  <a:gd name="connsiteX6" fmla="*/ 809625 w 809625"/>
                  <a:gd name="connsiteY6" fmla="*/ 226356 h 2070250"/>
                  <a:gd name="connsiteX7" fmla="*/ 809625 w 809625"/>
                  <a:gd name="connsiteY7" fmla="*/ 235700 h 2070250"/>
                  <a:gd name="connsiteX8" fmla="*/ 809625 w 809625"/>
                  <a:gd name="connsiteY8" fmla="*/ 317015 h 2070250"/>
                  <a:gd name="connsiteX9" fmla="*/ 809625 w 809625"/>
                  <a:gd name="connsiteY9" fmla="*/ 391143 h 2070250"/>
                  <a:gd name="connsiteX10" fmla="*/ 809625 w 809625"/>
                  <a:gd name="connsiteY10" fmla="*/ 451074 h 2070250"/>
                  <a:gd name="connsiteX11" fmla="*/ 809625 w 809625"/>
                  <a:gd name="connsiteY11" fmla="*/ 542004 h 2070250"/>
                  <a:gd name="connsiteX12" fmla="*/ 809625 w 809625"/>
                  <a:gd name="connsiteY12" fmla="*/ 621120 h 2070250"/>
                  <a:gd name="connsiteX13" fmla="*/ 809625 w 809625"/>
                  <a:gd name="connsiteY13" fmla="*/ 651064 h 2070250"/>
                  <a:gd name="connsiteX14" fmla="*/ 809625 w 809625"/>
                  <a:gd name="connsiteY14" fmla="*/ 763951 h 2070250"/>
                  <a:gd name="connsiteX15" fmla="*/ 809625 w 809625"/>
                  <a:gd name="connsiteY15" fmla="*/ 779904 h 2070250"/>
                  <a:gd name="connsiteX16" fmla="*/ 809625 w 809625"/>
                  <a:gd name="connsiteY16" fmla="*/ 927153 h 2070250"/>
                  <a:gd name="connsiteX17" fmla="*/ 809625 w 809625"/>
                  <a:gd name="connsiteY17" fmla="*/ 930171 h 2070250"/>
                  <a:gd name="connsiteX18" fmla="*/ 809625 w 809625"/>
                  <a:gd name="connsiteY18" fmla="*/ 1074661 h 2070250"/>
                  <a:gd name="connsiteX19" fmla="*/ 809625 w 809625"/>
                  <a:gd name="connsiteY19" fmla="*/ 1103515 h 2070250"/>
                  <a:gd name="connsiteX20" fmla="*/ 809625 w 809625"/>
                  <a:gd name="connsiteY20" fmla="*/ 1301582 h 2070250"/>
                  <a:gd name="connsiteX21" fmla="*/ 809625 w 809625"/>
                  <a:gd name="connsiteY21" fmla="*/ 1306212 h 2070250"/>
                  <a:gd name="connsiteX22" fmla="*/ 809625 w 809625"/>
                  <a:gd name="connsiteY22" fmla="*/ 1672024 h 2070250"/>
                  <a:gd name="connsiteX23" fmla="*/ 402499 w 809625"/>
                  <a:gd name="connsiteY23" fmla="*/ 2070250 h 2070250"/>
                  <a:gd name="connsiteX24" fmla="*/ 0 w 809625"/>
                  <a:gd name="connsiteY24" fmla="*/ 1672024 h 2070250"/>
                  <a:gd name="connsiteX25" fmla="*/ 0 w 809625"/>
                  <a:gd name="connsiteY25" fmla="*/ 1565522 h 2070250"/>
                  <a:gd name="connsiteX26" fmla="*/ 92528 w 809625"/>
                  <a:gd name="connsiteY26" fmla="*/ 1472911 h 2070250"/>
                  <a:gd name="connsiteX27" fmla="*/ 185057 w 809625"/>
                  <a:gd name="connsiteY27" fmla="*/ 1565522 h 2070250"/>
                  <a:gd name="connsiteX28" fmla="*/ 185057 w 809625"/>
                  <a:gd name="connsiteY28" fmla="*/ 1672024 h 2070250"/>
                  <a:gd name="connsiteX29" fmla="*/ 402499 w 809625"/>
                  <a:gd name="connsiteY29" fmla="*/ 1885029 h 2070250"/>
                  <a:gd name="connsiteX30" fmla="*/ 624568 w 809625"/>
                  <a:gd name="connsiteY30" fmla="*/ 1672024 h 2070250"/>
                  <a:gd name="connsiteX31" fmla="*/ 624568 w 809625"/>
                  <a:gd name="connsiteY31" fmla="*/ 1246015 h 2070250"/>
                  <a:gd name="connsiteX32" fmla="*/ 624568 w 809625"/>
                  <a:gd name="connsiteY32" fmla="*/ 1074661 h 2070250"/>
                  <a:gd name="connsiteX33" fmla="*/ 624568 w 809625"/>
                  <a:gd name="connsiteY33" fmla="*/ 1069653 h 2070250"/>
                  <a:gd name="connsiteX34" fmla="*/ 624568 w 809625"/>
                  <a:gd name="connsiteY34" fmla="*/ 176362 h 207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9625" h="2070250">
                    <a:moveTo>
                      <a:pt x="624568" y="0"/>
                    </a:moveTo>
                    <a:cubicBezTo>
                      <a:pt x="684712" y="0"/>
                      <a:pt x="744855" y="0"/>
                      <a:pt x="809625" y="0"/>
                    </a:cubicBezTo>
                    <a:cubicBezTo>
                      <a:pt x="809625" y="0"/>
                      <a:pt x="809625" y="0"/>
                      <a:pt x="809625" y="115894"/>
                    </a:cubicBezTo>
                    <a:lnTo>
                      <a:pt x="809625" y="176362"/>
                    </a:lnTo>
                    <a:lnTo>
                      <a:pt x="809625" y="178560"/>
                    </a:lnTo>
                    <a:lnTo>
                      <a:pt x="809625" y="193944"/>
                    </a:lnTo>
                    <a:lnTo>
                      <a:pt x="809625" y="226356"/>
                    </a:lnTo>
                    <a:lnTo>
                      <a:pt x="809625" y="235700"/>
                    </a:lnTo>
                    <a:lnTo>
                      <a:pt x="809625" y="317015"/>
                    </a:lnTo>
                    <a:lnTo>
                      <a:pt x="809625" y="391143"/>
                    </a:lnTo>
                    <a:lnTo>
                      <a:pt x="809625" y="451074"/>
                    </a:lnTo>
                    <a:lnTo>
                      <a:pt x="809625" y="542004"/>
                    </a:lnTo>
                    <a:lnTo>
                      <a:pt x="809625" y="621120"/>
                    </a:lnTo>
                    <a:lnTo>
                      <a:pt x="809625" y="651064"/>
                    </a:lnTo>
                    <a:lnTo>
                      <a:pt x="809625" y="763951"/>
                    </a:lnTo>
                    <a:lnTo>
                      <a:pt x="809625" y="779904"/>
                    </a:lnTo>
                    <a:lnTo>
                      <a:pt x="809625" y="927153"/>
                    </a:lnTo>
                    <a:lnTo>
                      <a:pt x="809625" y="930171"/>
                    </a:lnTo>
                    <a:lnTo>
                      <a:pt x="809625" y="1074661"/>
                    </a:lnTo>
                    <a:lnTo>
                      <a:pt x="809625" y="1103515"/>
                    </a:lnTo>
                    <a:cubicBezTo>
                      <a:pt x="809625" y="1165325"/>
                      <a:pt x="809625" y="1231256"/>
                      <a:pt x="809625" y="1301582"/>
                    </a:cubicBezTo>
                    <a:cubicBezTo>
                      <a:pt x="809625" y="1306212"/>
                      <a:pt x="809625" y="1306212"/>
                      <a:pt x="809625" y="1306212"/>
                    </a:cubicBezTo>
                    <a:cubicBezTo>
                      <a:pt x="809625" y="1306212"/>
                      <a:pt x="809625" y="1306212"/>
                      <a:pt x="809625" y="1672024"/>
                    </a:cubicBezTo>
                    <a:cubicBezTo>
                      <a:pt x="809625" y="1894290"/>
                      <a:pt x="624568" y="2070250"/>
                      <a:pt x="402499" y="2070250"/>
                    </a:cubicBezTo>
                    <a:cubicBezTo>
                      <a:pt x="180430" y="2070250"/>
                      <a:pt x="0" y="1894290"/>
                      <a:pt x="0" y="1672024"/>
                    </a:cubicBezTo>
                    <a:cubicBezTo>
                      <a:pt x="0" y="1672024"/>
                      <a:pt x="0" y="1672024"/>
                      <a:pt x="0" y="1565522"/>
                    </a:cubicBezTo>
                    <a:cubicBezTo>
                      <a:pt x="0" y="1514586"/>
                      <a:pt x="41638" y="1472911"/>
                      <a:pt x="92528" y="1472911"/>
                    </a:cubicBezTo>
                    <a:cubicBezTo>
                      <a:pt x="143419" y="1472911"/>
                      <a:pt x="185057" y="1514586"/>
                      <a:pt x="185057" y="1565522"/>
                    </a:cubicBezTo>
                    <a:cubicBezTo>
                      <a:pt x="185057" y="1565522"/>
                      <a:pt x="185057" y="1565522"/>
                      <a:pt x="185057" y="1672024"/>
                    </a:cubicBezTo>
                    <a:cubicBezTo>
                      <a:pt x="185057" y="1792418"/>
                      <a:pt x="282212" y="1885029"/>
                      <a:pt x="402499" y="1885029"/>
                    </a:cubicBezTo>
                    <a:cubicBezTo>
                      <a:pt x="522786" y="1885029"/>
                      <a:pt x="624568" y="1792418"/>
                      <a:pt x="624568" y="1672024"/>
                    </a:cubicBezTo>
                    <a:cubicBezTo>
                      <a:pt x="624568" y="1672024"/>
                      <a:pt x="624568" y="1672024"/>
                      <a:pt x="624568" y="1246015"/>
                    </a:cubicBezTo>
                    <a:lnTo>
                      <a:pt x="624568" y="1074661"/>
                    </a:lnTo>
                    <a:lnTo>
                      <a:pt x="624568" y="1069653"/>
                    </a:lnTo>
                    <a:lnTo>
                      <a:pt x="624568" y="176362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91" y="3364089"/>
            <a:ext cx="2798076" cy="223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0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10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42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67" name="Google Shape;567;p110"/>
          <p:cNvSpPr txBox="1"/>
          <p:nvPr/>
        </p:nvSpPr>
        <p:spPr>
          <a:xfrm>
            <a:off x="283000" y="113200"/>
            <a:ext cx="116502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41.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надає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Вам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Університет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організаційну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інформаційну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консультативну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підтримку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600" dirty="0">
              <a:solidFill>
                <a:srgbClr val="E6913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68" name="Google Shape;56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550" y="1529200"/>
            <a:ext cx="7972425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10006" y="5880984"/>
            <a:ext cx="29514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67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респондентів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11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43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74" name="Google Shape;574;p111"/>
          <p:cNvSpPr txBox="1"/>
          <p:nvPr/>
        </p:nvSpPr>
        <p:spPr>
          <a:xfrm>
            <a:off x="283000" y="113200"/>
            <a:ext cx="116502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4000" dirty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42.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надає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Вам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Університет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соціальну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підтримку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4000" dirty="0">
              <a:solidFill>
                <a:srgbClr val="E6913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75" name="Google Shape;57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100" y="913600"/>
            <a:ext cx="9537050" cy="52882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2416" y="5531027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4"/>
                </a:solidFill>
              </a:rPr>
              <a:t>67</a:t>
            </a:r>
            <a:r>
              <a:rPr lang="ru-RU" sz="2400" b="1" dirty="0" smtClean="0">
                <a:solidFill>
                  <a:schemeClr val="accent4"/>
                </a:solidFill>
              </a:rPr>
              <a:t> </a:t>
            </a:r>
            <a:r>
              <a:rPr lang="ru-RU" sz="2800" b="1" dirty="0" err="1" smtClean="0">
                <a:solidFill>
                  <a:schemeClr val="accent4"/>
                </a:solidFill>
              </a:rPr>
              <a:t>респондентів</a:t>
            </a:r>
            <a:endParaRPr lang="ru-RU" sz="2800" dirty="0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12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44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81" name="Google Shape;581;p112"/>
          <p:cNvSpPr txBox="1"/>
          <p:nvPr/>
        </p:nvSpPr>
        <p:spPr>
          <a:xfrm>
            <a:off x="283000" y="113200"/>
            <a:ext cx="116502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43.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існує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проблема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плагіату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серед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студентів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4000" dirty="0">
              <a:solidFill>
                <a:srgbClr val="E6913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502" y="5746689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67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респондентів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745075" y="1176700"/>
            <a:ext cx="9055951" cy="4813450"/>
            <a:chOff x="2745075" y="1176700"/>
            <a:chExt cx="9055951" cy="4813450"/>
          </a:xfrm>
        </p:grpSpPr>
        <p:pic>
          <p:nvPicPr>
            <p:cNvPr id="582" name="Google Shape;582;p1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45075" y="1176700"/>
              <a:ext cx="9055951" cy="481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7890933" y="2043289"/>
              <a:ext cx="711200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/>
                <a:t>НІ</a:t>
              </a:r>
              <a:endParaRPr lang="ru-RU" sz="24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90932" y="3583425"/>
              <a:ext cx="886177" cy="461665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/>
                <a:t>ТАК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82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13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45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88" name="Google Shape;588;p113"/>
          <p:cNvSpPr txBox="1"/>
          <p:nvPr/>
        </p:nvSpPr>
        <p:spPr>
          <a:xfrm>
            <a:off x="283000" y="113200"/>
            <a:ext cx="116502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44.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Які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, на Вашу думку, причини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виникнення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академічної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недоброчесності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існують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в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Університеті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? (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можна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вибрати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декілька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)</a:t>
            </a:r>
            <a:endParaRPr sz="3600" dirty="0">
              <a:solidFill>
                <a:srgbClr val="E6913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256189" y="1656271"/>
            <a:ext cx="11462793" cy="4882551"/>
            <a:chOff x="-130096" y="844419"/>
            <a:chExt cx="11841522" cy="5337669"/>
          </a:xfrm>
        </p:grpSpPr>
        <p:grpSp>
          <p:nvGrpSpPr>
            <p:cNvPr id="35" name="组合 67"/>
            <p:cNvGrpSpPr/>
            <p:nvPr/>
          </p:nvGrpSpPr>
          <p:grpSpPr>
            <a:xfrm>
              <a:off x="3492365" y="844419"/>
              <a:ext cx="2238583" cy="4394655"/>
              <a:chOff x="3715286" y="1126154"/>
              <a:chExt cx="2117081" cy="4157634"/>
            </a:xfrm>
          </p:grpSpPr>
          <p:sp>
            <p:nvSpPr>
              <p:cNvPr id="66" name="任意多边形 68"/>
              <p:cNvSpPr/>
              <p:nvPr/>
            </p:nvSpPr>
            <p:spPr>
              <a:xfrm rot="18900000">
                <a:off x="3715286" y="1126154"/>
                <a:ext cx="1797409" cy="3600025"/>
              </a:xfrm>
              <a:custGeom>
                <a:avLst/>
                <a:gdLst>
                  <a:gd name="connsiteX0" fmla="*/ 255574 w 1520778"/>
                  <a:gd name="connsiteY0" fmla="*/ 2887114 h 2887114"/>
                  <a:gd name="connsiteX1" fmla="*/ 1264783 w 1520778"/>
                  <a:gd name="connsiteY1" fmla="*/ 2887114 h 2887114"/>
                  <a:gd name="connsiteX2" fmla="*/ 1264783 w 1520778"/>
                  <a:gd name="connsiteY2" fmla="*/ 2323543 h 2887114"/>
                  <a:gd name="connsiteX3" fmla="*/ 1264628 w 1520778"/>
                  <a:gd name="connsiteY3" fmla="*/ 2323543 h 2887114"/>
                  <a:gd name="connsiteX4" fmla="*/ 1264627 w 1520778"/>
                  <a:gd name="connsiteY4" fmla="*/ 898812 h 2887114"/>
                  <a:gd name="connsiteX5" fmla="*/ 1272244 w 1520778"/>
                  <a:gd name="connsiteY5" fmla="*/ 906947 h 2887114"/>
                  <a:gd name="connsiteX6" fmla="*/ 1478137 w 1520778"/>
                  <a:gd name="connsiteY6" fmla="*/ 906946 h 2887114"/>
                  <a:gd name="connsiteX7" fmla="*/ 1478137 w 1520778"/>
                  <a:gd name="connsiteY7" fmla="*/ 687063 h 2887114"/>
                  <a:gd name="connsiteX8" fmla="*/ 1464592 w 1520778"/>
                  <a:gd name="connsiteY8" fmla="*/ 672597 h 2887114"/>
                  <a:gd name="connsiteX9" fmla="*/ 1457674 w 1520778"/>
                  <a:gd name="connsiteY9" fmla="*/ 663080 h 2887114"/>
                  <a:gd name="connsiteX10" fmla="*/ 890811 w 1520778"/>
                  <a:gd name="connsiteY10" fmla="*/ 57693 h 2887114"/>
                  <a:gd name="connsiteX11" fmla="*/ 760389 w 1520778"/>
                  <a:gd name="connsiteY11" fmla="*/ 0 h 2887114"/>
                  <a:gd name="connsiteX12" fmla="*/ 629968 w 1520778"/>
                  <a:gd name="connsiteY12" fmla="*/ 57693 h 2887114"/>
                  <a:gd name="connsiteX13" fmla="*/ 63103 w 1520778"/>
                  <a:gd name="connsiteY13" fmla="*/ 663080 h 2887114"/>
                  <a:gd name="connsiteX14" fmla="*/ 56184 w 1520778"/>
                  <a:gd name="connsiteY14" fmla="*/ 672600 h 2887114"/>
                  <a:gd name="connsiteX15" fmla="*/ 42642 w 1520778"/>
                  <a:gd name="connsiteY15" fmla="*/ 687063 h 2887114"/>
                  <a:gd name="connsiteX16" fmla="*/ 42642 w 1520778"/>
                  <a:gd name="connsiteY16" fmla="*/ 906946 h 2887114"/>
                  <a:gd name="connsiteX17" fmla="*/ 248534 w 1520778"/>
                  <a:gd name="connsiteY17" fmla="*/ 906947 h 2887114"/>
                  <a:gd name="connsiteX18" fmla="*/ 256150 w 1520778"/>
                  <a:gd name="connsiteY18" fmla="*/ 898813 h 2887114"/>
                  <a:gd name="connsiteX19" fmla="*/ 256150 w 1520778"/>
                  <a:gd name="connsiteY19" fmla="*/ 2323543 h 2887114"/>
                  <a:gd name="connsiteX20" fmla="*/ 255573 w 1520778"/>
                  <a:gd name="connsiteY20" fmla="*/ 2323543 h 2887114"/>
                  <a:gd name="connsiteX0" fmla="*/ 255574 w 1520778"/>
                  <a:gd name="connsiteY0" fmla="*/ 2887114 h 2887114"/>
                  <a:gd name="connsiteX1" fmla="*/ 1264783 w 1520778"/>
                  <a:gd name="connsiteY1" fmla="*/ 2887114 h 2887114"/>
                  <a:gd name="connsiteX2" fmla="*/ 1264783 w 1520778"/>
                  <a:gd name="connsiteY2" fmla="*/ 2323543 h 2887114"/>
                  <a:gd name="connsiteX3" fmla="*/ 1264628 w 1520778"/>
                  <a:gd name="connsiteY3" fmla="*/ 2323543 h 2887114"/>
                  <a:gd name="connsiteX4" fmla="*/ 1264627 w 1520778"/>
                  <a:gd name="connsiteY4" fmla="*/ 898812 h 2887114"/>
                  <a:gd name="connsiteX5" fmla="*/ 1272244 w 1520778"/>
                  <a:gd name="connsiteY5" fmla="*/ 906947 h 2887114"/>
                  <a:gd name="connsiteX6" fmla="*/ 1478137 w 1520778"/>
                  <a:gd name="connsiteY6" fmla="*/ 906946 h 2887114"/>
                  <a:gd name="connsiteX7" fmla="*/ 1478137 w 1520778"/>
                  <a:gd name="connsiteY7" fmla="*/ 687063 h 2887114"/>
                  <a:gd name="connsiteX8" fmla="*/ 1464592 w 1520778"/>
                  <a:gd name="connsiteY8" fmla="*/ 672597 h 2887114"/>
                  <a:gd name="connsiteX9" fmla="*/ 1457674 w 1520778"/>
                  <a:gd name="connsiteY9" fmla="*/ 663080 h 2887114"/>
                  <a:gd name="connsiteX10" fmla="*/ 890811 w 1520778"/>
                  <a:gd name="connsiteY10" fmla="*/ 57693 h 2887114"/>
                  <a:gd name="connsiteX11" fmla="*/ 760389 w 1520778"/>
                  <a:gd name="connsiteY11" fmla="*/ 0 h 2887114"/>
                  <a:gd name="connsiteX12" fmla="*/ 629968 w 1520778"/>
                  <a:gd name="connsiteY12" fmla="*/ 57693 h 2887114"/>
                  <a:gd name="connsiteX13" fmla="*/ 63103 w 1520778"/>
                  <a:gd name="connsiteY13" fmla="*/ 663080 h 2887114"/>
                  <a:gd name="connsiteX14" fmla="*/ 56184 w 1520778"/>
                  <a:gd name="connsiteY14" fmla="*/ 672600 h 2887114"/>
                  <a:gd name="connsiteX15" fmla="*/ 42642 w 1520778"/>
                  <a:gd name="connsiteY15" fmla="*/ 687063 h 2887114"/>
                  <a:gd name="connsiteX16" fmla="*/ 42642 w 1520778"/>
                  <a:gd name="connsiteY16" fmla="*/ 906946 h 2887114"/>
                  <a:gd name="connsiteX17" fmla="*/ 248534 w 1520778"/>
                  <a:gd name="connsiteY17" fmla="*/ 906947 h 2887114"/>
                  <a:gd name="connsiteX18" fmla="*/ 256150 w 1520778"/>
                  <a:gd name="connsiteY18" fmla="*/ 2323543 h 2887114"/>
                  <a:gd name="connsiteX19" fmla="*/ 255573 w 1520778"/>
                  <a:gd name="connsiteY19" fmla="*/ 2323543 h 2887114"/>
                  <a:gd name="connsiteX20" fmla="*/ 255574 w 1520778"/>
                  <a:gd name="connsiteY20" fmla="*/ 2887114 h 2887114"/>
                  <a:gd name="connsiteX0" fmla="*/ 248045 w 1513249"/>
                  <a:gd name="connsiteY0" fmla="*/ 2887114 h 2887114"/>
                  <a:gd name="connsiteX1" fmla="*/ 1257254 w 1513249"/>
                  <a:gd name="connsiteY1" fmla="*/ 2887114 h 2887114"/>
                  <a:gd name="connsiteX2" fmla="*/ 1257254 w 1513249"/>
                  <a:gd name="connsiteY2" fmla="*/ 2323543 h 2887114"/>
                  <a:gd name="connsiteX3" fmla="*/ 1257099 w 1513249"/>
                  <a:gd name="connsiteY3" fmla="*/ 2323543 h 2887114"/>
                  <a:gd name="connsiteX4" fmla="*/ 1257098 w 1513249"/>
                  <a:gd name="connsiteY4" fmla="*/ 898812 h 2887114"/>
                  <a:gd name="connsiteX5" fmla="*/ 1264715 w 1513249"/>
                  <a:gd name="connsiteY5" fmla="*/ 906947 h 2887114"/>
                  <a:gd name="connsiteX6" fmla="*/ 1470608 w 1513249"/>
                  <a:gd name="connsiteY6" fmla="*/ 906946 h 2887114"/>
                  <a:gd name="connsiteX7" fmla="*/ 1470608 w 1513249"/>
                  <a:gd name="connsiteY7" fmla="*/ 687063 h 2887114"/>
                  <a:gd name="connsiteX8" fmla="*/ 1457063 w 1513249"/>
                  <a:gd name="connsiteY8" fmla="*/ 672597 h 2887114"/>
                  <a:gd name="connsiteX9" fmla="*/ 1450145 w 1513249"/>
                  <a:gd name="connsiteY9" fmla="*/ 663080 h 2887114"/>
                  <a:gd name="connsiteX10" fmla="*/ 883282 w 1513249"/>
                  <a:gd name="connsiteY10" fmla="*/ 57693 h 2887114"/>
                  <a:gd name="connsiteX11" fmla="*/ 752860 w 1513249"/>
                  <a:gd name="connsiteY11" fmla="*/ 0 h 2887114"/>
                  <a:gd name="connsiteX12" fmla="*/ 622439 w 1513249"/>
                  <a:gd name="connsiteY12" fmla="*/ 57693 h 2887114"/>
                  <a:gd name="connsiteX13" fmla="*/ 55574 w 1513249"/>
                  <a:gd name="connsiteY13" fmla="*/ 663080 h 2887114"/>
                  <a:gd name="connsiteX14" fmla="*/ 48655 w 1513249"/>
                  <a:gd name="connsiteY14" fmla="*/ 672600 h 2887114"/>
                  <a:gd name="connsiteX15" fmla="*/ 35113 w 1513249"/>
                  <a:gd name="connsiteY15" fmla="*/ 687063 h 2887114"/>
                  <a:gd name="connsiteX16" fmla="*/ 35113 w 1513249"/>
                  <a:gd name="connsiteY16" fmla="*/ 906946 h 2887114"/>
                  <a:gd name="connsiteX17" fmla="*/ 248621 w 1513249"/>
                  <a:gd name="connsiteY17" fmla="*/ 2323543 h 2887114"/>
                  <a:gd name="connsiteX18" fmla="*/ 248044 w 1513249"/>
                  <a:gd name="connsiteY18" fmla="*/ 2323543 h 2887114"/>
                  <a:gd name="connsiteX19" fmla="*/ 248045 w 1513249"/>
                  <a:gd name="connsiteY19" fmla="*/ 2887114 h 2887114"/>
                  <a:gd name="connsiteX0" fmla="*/ 248045 w 1513249"/>
                  <a:gd name="connsiteY0" fmla="*/ 2887114 h 2887114"/>
                  <a:gd name="connsiteX1" fmla="*/ 1257254 w 1513249"/>
                  <a:gd name="connsiteY1" fmla="*/ 2887114 h 2887114"/>
                  <a:gd name="connsiteX2" fmla="*/ 1257254 w 1513249"/>
                  <a:gd name="connsiteY2" fmla="*/ 2323543 h 2887114"/>
                  <a:gd name="connsiteX3" fmla="*/ 1257099 w 1513249"/>
                  <a:gd name="connsiteY3" fmla="*/ 2323543 h 2887114"/>
                  <a:gd name="connsiteX4" fmla="*/ 1257098 w 1513249"/>
                  <a:gd name="connsiteY4" fmla="*/ 898812 h 2887114"/>
                  <a:gd name="connsiteX5" fmla="*/ 1470608 w 1513249"/>
                  <a:gd name="connsiteY5" fmla="*/ 906946 h 2887114"/>
                  <a:gd name="connsiteX6" fmla="*/ 1470608 w 1513249"/>
                  <a:gd name="connsiteY6" fmla="*/ 687063 h 2887114"/>
                  <a:gd name="connsiteX7" fmla="*/ 1457063 w 1513249"/>
                  <a:gd name="connsiteY7" fmla="*/ 672597 h 2887114"/>
                  <a:gd name="connsiteX8" fmla="*/ 1450145 w 1513249"/>
                  <a:gd name="connsiteY8" fmla="*/ 663080 h 2887114"/>
                  <a:gd name="connsiteX9" fmla="*/ 883282 w 1513249"/>
                  <a:gd name="connsiteY9" fmla="*/ 57693 h 2887114"/>
                  <a:gd name="connsiteX10" fmla="*/ 752860 w 1513249"/>
                  <a:gd name="connsiteY10" fmla="*/ 0 h 2887114"/>
                  <a:gd name="connsiteX11" fmla="*/ 622439 w 1513249"/>
                  <a:gd name="connsiteY11" fmla="*/ 57693 h 2887114"/>
                  <a:gd name="connsiteX12" fmla="*/ 55574 w 1513249"/>
                  <a:gd name="connsiteY12" fmla="*/ 663080 h 2887114"/>
                  <a:gd name="connsiteX13" fmla="*/ 48655 w 1513249"/>
                  <a:gd name="connsiteY13" fmla="*/ 672600 h 2887114"/>
                  <a:gd name="connsiteX14" fmla="*/ 35113 w 1513249"/>
                  <a:gd name="connsiteY14" fmla="*/ 687063 h 2887114"/>
                  <a:gd name="connsiteX15" fmla="*/ 35113 w 1513249"/>
                  <a:gd name="connsiteY15" fmla="*/ 906946 h 2887114"/>
                  <a:gd name="connsiteX16" fmla="*/ 248621 w 1513249"/>
                  <a:gd name="connsiteY16" fmla="*/ 2323543 h 2887114"/>
                  <a:gd name="connsiteX17" fmla="*/ 248044 w 1513249"/>
                  <a:gd name="connsiteY17" fmla="*/ 2323543 h 2887114"/>
                  <a:gd name="connsiteX18" fmla="*/ 248045 w 1513249"/>
                  <a:gd name="connsiteY18" fmla="*/ 2887114 h 2887114"/>
                  <a:gd name="connsiteX0" fmla="*/ 248045 w 1513249"/>
                  <a:gd name="connsiteY0" fmla="*/ 2887114 h 2887114"/>
                  <a:gd name="connsiteX1" fmla="*/ 1257254 w 1513249"/>
                  <a:gd name="connsiteY1" fmla="*/ 2887114 h 2887114"/>
                  <a:gd name="connsiteX2" fmla="*/ 1257254 w 1513249"/>
                  <a:gd name="connsiteY2" fmla="*/ 2323543 h 2887114"/>
                  <a:gd name="connsiteX3" fmla="*/ 1257099 w 1513249"/>
                  <a:gd name="connsiteY3" fmla="*/ 2323543 h 2887114"/>
                  <a:gd name="connsiteX4" fmla="*/ 1470608 w 1513249"/>
                  <a:gd name="connsiteY4" fmla="*/ 906946 h 2887114"/>
                  <a:gd name="connsiteX5" fmla="*/ 1470608 w 1513249"/>
                  <a:gd name="connsiteY5" fmla="*/ 687063 h 2887114"/>
                  <a:gd name="connsiteX6" fmla="*/ 1457063 w 1513249"/>
                  <a:gd name="connsiteY6" fmla="*/ 672597 h 2887114"/>
                  <a:gd name="connsiteX7" fmla="*/ 1450145 w 1513249"/>
                  <a:gd name="connsiteY7" fmla="*/ 663080 h 2887114"/>
                  <a:gd name="connsiteX8" fmla="*/ 883282 w 1513249"/>
                  <a:gd name="connsiteY8" fmla="*/ 57693 h 2887114"/>
                  <a:gd name="connsiteX9" fmla="*/ 752860 w 1513249"/>
                  <a:gd name="connsiteY9" fmla="*/ 0 h 2887114"/>
                  <a:gd name="connsiteX10" fmla="*/ 622439 w 1513249"/>
                  <a:gd name="connsiteY10" fmla="*/ 57693 h 2887114"/>
                  <a:gd name="connsiteX11" fmla="*/ 55574 w 1513249"/>
                  <a:gd name="connsiteY11" fmla="*/ 663080 h 2887114"/>
                  <a:gd name="connsiteX12" fmla="*/ 48655 w 1513249"/>
                  <a:gd name="connsiteY12" fmla="*/ 672600 h 2887114"/>
                  <a:gd name="connsiteX13" fmla="*/ 35113 w 1513249"/>
                  <a:gd name="connsiteY13" fmla="*/ 687063 h 2887114"/>
                  <a:gd name="connsiteX14" fmla="*/ 35113 w 1513249"/>
                  <a:gd name="connsiteY14" fmla="*/ 906946 h 2887114"/>
                  <a:gd name="connsiteX15" fmla="*/ 248621 w 1513249"/>
                  <a:gd name="connsiteY15" fmla="*/ 2323543 h 2887114"/>
                  <a:gd name="connsiteX16" fmla="*/ 248044 w 1513249"/>
                  <a:gd name="connsiteY16" fmla="*/ 2323543 h 2887114"/>
                  <a:gd name="connsiteX17" fmla="*/ 248045 w 1513249"/>
                  <a:gd name="connsiteY17" fmla="*/ 2887114 h 2887114"/>
                  <a:gd name="connsiteX0" fmla="*/ 212932 w 1478136"/>
                  <a:gd name="connsiteY0" fmla="*/ 2887114 h 2887114"/>
                  <a:gd name="connsiteX1" fmla="*/ 1222141 w 1478136"/>
                  <a:gd name="connsiteY1" fmla="*/ 2887114 h 2887114"/>
                  <a:gd name="connsiteX2" fmla="*/ 1222141 w 1478136"/>
                  <a:gd name="connsiteY2" fmla="*/ 2323543 h 2887114"/>
                  <a:gd name="connsiteX3" fmla="*/ 1221986 w 1478136"/>
                  <a:gd name="connsiteY3" fmla="*/ 2323543 h 2887114"/>
                  <a:gd name="connsiteX4" fmla="*/ 1435495 w 1478136"/>
                  <a:gd name="connsiteY4" fmla="*/ 906946 h 2887114"/>
                  <a:gd name="connsiteX5" fmla="*/ 1435495 w 1478136"/>
                  <a:gd name="connsiteY5" fmla="*/ 687063 h 2887114"/>
                  <a:gd name="connsiteX6" fmla="*/ 1421950 w 1478136"/>
                  <a:gd name="connsiteY6" fmla="*/ 672597 h 2887114"/>
                  <a:gd name="connsiteX7" fmla="*/ 1415032 w 1478136"/>
                  <a:gd name="connsiteY7" fmla="*/ 663080 h 2887114"/>
                  <a:gd name="connsiteX8" fmla="*/ 848169 w 1478136"/>
                  <a:gd name="connsiteY8" fmla="*/ 57693 h 2887114"/>
                  <a:gd name="connsiteX9" fmla="*/ 717747 w 1478136"/>
                  <a:gd name="connsiteY9" fmla="*/ 0 h 2887114"/>
                  <a:gd name="connsiteX10" fmla="*/ 587326 w 1478136"/>
                  <a:gd name="connsiteY10" fmla="*/ 57693 h 2887114"/>
                  <a:gd name="connsiteX11" fmla="*/ 20461 w 1478136"/>
                  <a:gd name="connsiteY11" fmla="*/ 663080 h 2887114"/>
                  <a:gd name="connsiteX12" fmla="*/ 13542 w 1478136"/>
                  <a:gd name="connsiteY12" fmla="*/ 672600 h 2887114"/>
                  <a:gd name="connsiteX13" fmla="*/ 0 w 1478136"/>
                  <a:gd name="connsiteY13" fmla="*/ 906946 h 2887114"/>
                  <a:gd name="connsiteX14" fmla="*/ 213508 w 1478136"/>
                  <a:gd name="connsiteY14" fmla="*/ 2323543 h 2887114"/>
                  <a:gd name="connsiteX15" fmla="*/ 212931 w 1478136"/>
                  <a:gd name="connsiteY15" fmla="*/ 2323543 h 2887114"/>
                  <a:gd name="connsiteX16" fmla="*/ 212932 w 1478136"/>
                  <a:gd name="connsiteY16" fmla="*/ 2887114 h 2887114"/>
                  <a:gd name="connsiteX0" fmla="*/ 212932 w 1478136"/>
                  <a:gd name="connsiteY0" fmla="*/ 2887114 h 2887114"/>
                  <a:gd name="connsiteX1" fmla="*/ 1222141 w 1478136"/>
                  <a:gd name="connsiteY1" fmla="*/ 2887114 h 2887114"/>
                  <a:gd name="connsiteX2" fmla="*/ 1222141 w 1478136"/>
                  <a:gd name="connsiteY2" fmla="*/ 2323543 h 2887114"/>
                  <a:gd name="connsiteX3" fmla="*/ 1221986 w 1478136"/>
                  <a:gd name="connsiteY3" fmla="*/ 2323543 h 2887114"/>
                  <a:gd name="connsiteX4" fmla="*/ 1435495 w 1478136"/>
                  <a:gd name="connsiteY4" fmla="*/ 906946 h 2887114"/>
                  <a:gd name="connsiteX5" fmla="*/ 1435495 w 1478136"/>
                  <a:gd name="connsiteY5" fmla="*/ 687063 h 2887114"/>
                  <a:gd name="connsiteX6" fmla="*/ 1421950 w 1478136"/>
                  <a:gd name="connsiteY6" fmla="*/ 672597 h 2887114"/>
                  <a:gd name="connsiteX7" fmla="*/ 848169 w 1478136"/>
                  <a:gd name="connsiteY7" fmla="*/ 57693 h 2887114"/>
                  <a:gd name="connsiteX8" fmla="*/ 717747 w 1478136"/>
                  <a:gd name="connsiteY8" fmla="*/ 0 h 2887114"/>
                  <a:gd name="connsiteX9" fmla="*/ 587326 w 1478136"/>
                  <a:gd name="connsiteY9" fmla="*/ 57693 h 2887114"/>
                  <a:gd name="connsiteX10" fmla="*/ 20461 w 1478136"/>
                  <a:gd name="connsiteY10" fmla="*/ 663080 h 2887114"/>
                  <a:gd name="connsiteX11" fmla="*/ 13542 w 1478136"/>
                  <a:gd name="connsiteY11" fmla="*/ 672600 h 2887114"/>
                  <a:gd name="connsiteX12" fmla="*/ 0 w 1478136"/>
                  <a:gd name="connsiteY12" fmla="*/ 906946 h 2887114"/>
                  <a:gd name="connsiteX13" fmla="*/ 213508 w 1478136"/>
                  <a:gd name="connsiteY13" fmla="*/ 2323543 h 2887114"/>
                  <a:gd name="connsiteX14" fmla="*/ 212931 w 1478136"/>
                  <a:gd name="connsiteY14" fmla="*/ 2323543 h 2887114"/>
                  <a:gd name="connsiteX15" fmla="*/ 212932 w 1478136"/>
                  <a:gd name="connsiteY15" fmla="*/ 2887114 h 2887114"/>
                  <a:gd name="connsiteX0" fmla="*/ 212932 w 1478136"/>
                  <a:gd name="connsiteY0" fmla="*/ 2887114 h 2887114"/>
                  <a:gd name="connsiteX1" fmla="*/ 1222141 w 1478136"/>
                  <a:gd name="connsiteY1" fmla="*/ 2887114 h 2887114"/>
                  <a:gd name="connsiteX2" fmla="*/ 1222141 w 1478136"/>
                  <a:gd name="connsiteY2" fmla="*/ 2323543 h 2887114"/>
                  <a:gd name="connsiteX3" fmla="*/ 1221986 w 1478136"/>
                  <a:gd name="connsiteY3" fmla="*/ 2323543 h 2887114"/>
                  <a:gd name="connsiteX4" fmla="*/ 1435495 w 1478136"/>
                  <a:gd name="connsiteY4" fmla="*/ 906946 h 2887114"/>
                  <a:gd name="connsiteX5" fmla="*/ 1435495 w 1478136"/>
                  <a:gd name="connsiteY5" fmla="*/ 687063 h 2887114"/>
                  <a:gd name="connsiteX6" fmla="*/ 848169 w 1478136"/>
                  <a:gd name="connsiteY6" fmla="*/ 57693 h 2887114"/>
                  <a:gd name="connsiteX7" fmla="*/ 717747 w 1478136"/>
                  <a:gd name="connsiteY7" fmla="*/ 0 h 2887114"/>
                  <a:gd name="connsiteX8" fmla="*/ 587326 w 1478136"/>
                  <a:gd name="connsiteY8" fmla="*/ 57693 h 2887114"/>
                  <a:gd name="connsiteX9" fmla="*/ 20461 w 1478136"/>
                  <a:gd name="connsiteY9" fmla="*/ 663080 h 2887114"/>
                  <a:gd name="connsiteX10" fmla="*/ 13542 w 1478136"/>
                  <a:gd name="connsiteY10" fmla="*/ 672600 h 2887114"/>
                  <a:gd name="connsiteX11" fmla="*/ 0 w 1478136"/>
                  <a:gd name="connsiteY11" fmla="*/ 906946 h 2887114"/>
                  <a:gd name="connsiteX12" fmla="*/ 213508 w 1478136"/>
                  <a:gd name="connsiteY12" fmla="*/ 2323543 h 2887114"/>
                  <a:gd name="connsiteX13" fmla="*/ 212931 w 1478136"/>
                  <a:gd name="connsiteY13" fmla="*/ 2323543 h 2887114"/>
                  <a:gd name="connsiteX14" fmla="*/ 212932 w 1478136"/>
                  <a:gd name="connsiteY14" fmla="*/ 2887114 h 2887114"/>
                  <a:gd name="connsiteX0" fmla="*/ 212932 w 1435495"/>
                  <a:gd name="connsiteY0" fmla="*/ 2915686 h 2915686"/>
                  <a:gd name="connsiteX1" fmla="*/ 1222141 w 1435495"/>
                  <a:gd name="connsiteY1" fmla="*/ 2915686 h 2915686"/>
                  <a:gd name="connsiteX2" fmla="*/ 1222141 w 1435495"/>
                  <a:gd name="connsiteY2" fmla="*/ 2352115 h 2915686"/>
                  <a:gd name="connsiteX3" fmla="*/ 1221986 w 1435495"/>
                  <a:gd name="connsiteY3" fmla="*/ 2352115 h 2915686"/>
                  <a:gd name="connsiteX4" fmla="*/ 1435495 w 1435495"/>
                  <a:gd name="connsiteY4" fmla="*/ 935518 h 2915686"/>
                  <a:gd name="connsiteX5" fmla="*/ 848169 w 1435495"/>
                  <a:gd name="connsiteY5" fmla="*/ 86265 h 2915686"/>
                  <a:gd name="connsiteX6" fmla="*/ 717747 w 1435495"/>
                  <a:gd name="connsiteY6" fmla="*/ 28572 h 2915686"/>
                  <a:gd name="connsiteX7" fmla="*/ 587326 w 1435495"/>
                  <a:gd name="connsiteY7" fmla="*/ 86265 h 2915686"/>
                  <a:gd name="connsiteX8" fmla="*/ 20461 w 1435495"/>
                  <a:gd name="connsiteY8" fmla="*/ 691652 h 2915686"/>
                  <a:gd name="connsiteX9" fmla="*/ 13542 w 1435495"/>
                  <a:gd name="connsiteY9" fmla="*/ 701172 h 2915686"/>
                  <a:gd name="connsiteX10" fmla="*/ 0 w 1435495"/>
                  <a:gd name="connsiteY10" fmla="*/ 935518 h 2915686"/>
                  <a:gd name="connsiteX11" fmla="*/ 213508 w 1435495"/>
                  <a:gd name="connsiteY11" fmla="*/ 2352115 h 2915686"/>
                  <a:gd name="connsiteX12" fmla="*/ 212931 w 1435495"/>
                  <a:gd name="connsiteY12" fmla="*/ 2352115 h 2915686"/>
                  <a:gd name="connsiteX13" fmla="*/ 212932 w 1435495"/>
                  <a:gd name="connsiteY13" fmla="*/ 2915686 h 2915686"/>
                  <a:gd name="connsiteX0" fmla="*/ 212932 w 1435495"/>
                  <a:gd name="connsiteY0" fmla="*/ 2915686 h 2915686"/>
                  <a:gd name="connsiteX1" fmla="*/ 1222141 w 1435495"/>
                  <a:gd name="connsiteY1" fmla="*/ 2915686 h 2915686"/>
                  <a:gd name="connsiteX2" fmla="*/ 1222141 w 1435495"/>
                  <a:gd name="connsiteY2" fmla="*/ 2352115 h 2915686"/>
                  <a:gd name="connsiteX3" fmla="*/ 1221986 w 1435495"/>
                  <a:gd name="connsiteY3" fmla="*/ 2352115 h 2915686"/>
                  <a:gd name="connsiteX4" fmla="*/ 1435495 w 1435495"/>
                  <a:gd name="connsiteY4" fmla="*/ 935518 h 2915686"/>
                  <a:gd name="connsiteX5" fmla="*/ 848169 w 1435495"/>
                  <a:gd name="connsiteY5" fmla="*/ 86265 h 2915686"/>
                  <a:gd name="connsiteX6" fmla="*/ 717747 w 1435495"/>
                  <a:gd name="connsiteY6" fmla="*/ 28572 h 2915686"/>
                  <a:gd name="connsiteX7" fmla="*/ 587326 w 1435495"/>
                  <a:gd name="connsiteY7" fmla="*/ 86265 h 2915686"/>
                  <a:gd name="connsiteX8" fmla="*/ 20461 w 1435495"/>
                  <a:gd name="connsiteY8" fmla="*/ 691652 h 2915686"/>
                  <a:gd name="connsiteX9" fmla="*/ 0 w 1435495"/>
                  <a:gd name="connsiteY9" fmla="*/ 935518 h 2915686"/>
                  <a:gd name="connsiteX10" fmla="*/ 213508 w 1435495"/>
                  <a:gd name="connsiteY10" fmla="*/ 2352115 h 2915686"/>
                  <a:gd name="connsiteX11" fmla="*/ 212931 w 1435495"/>
                  <a:gd name="connsiteY11" fmla="*/ 2352115 h 2915686"/>
                  <a:gd name="connsiteX12" fmla="*/ 212932 w 1435495"/>
                  <a:gd name="connsiteY12" fmla="*/ 2915686 h 291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5495" h="2915686">
                    <a:moveTo>
                      <a:pt x="212932" y="2915686"/>
                    </a:moveTo>
                    <a:lnTo>
                      <a:pt x="1222141" y="2915686"/>
                    </a:lnTo>
                    <a:lnTo>
                      <a:pt x="1222141" y="2352115"/>
                    </a:lnTo>
                    <a:lnTo>
                      <a:pt x="1221986" y="2352115"/>
                    </a:lnTo>
                    <a:cubicBezTo>
                      <a:pt x="1257545" y="2116016"/>
                      <a:pt x="1399910" y="1208265"/>
                      <a:pt x="1435495" y="935518"/>
                    </a:cubicBezTo>
                    <a:cubicBezTo>
                      <a:pt x="1373192" y="557876"/>
                      <a:pt x="967794" y="237423"/>
                      <a:pt x="848169" y="86265"/>
                    </a:cubicBezTo>
                    <a:cubicBezTo>
                      <a:pt x="728544" y="-64893"/>
                      <a:pt x="764951" y="28571"/>
                      <a:pt x="717747" y="28572"/>
                    </a:cubicBezTo>
                    <a:cubicBezTo>
                      <a:pt x="670544" y="28571"/>
                      <a:pt x="623340" y="47803"/>
                      <a:pt x="587326" y="86265"/>
                    </a:cubicBezTo>
                    <a:lnTo>
                      <a:pt x="20461" y="691652"/>
                    </a:lnTo>
                    <a:lnTo>
                      <a:pt x="0" y="935518"/>
                    </a:lnTo>
                    <a:cubicBezTo>
                      <a:pt x="35585" y="1208265"/>
                      <a:pt x="178020" y="2116016"/>
                      <a:pt x="213508" y="2352115"/>
                    </a:cubicBezTo>
                    <a:lnTo>
                      <a:pt x="212931" y="2352115"/>
                    </a:lnTo>
                    <a:cubicBezTo>
                      <a:pt x="212931" y="2539972"/>
                      <a:pt x="212932" y="2727829"/>
                      <a:pt x="212932" y="2915686"/>
                    </a:cubicBezTo>
                    <a:close/>
                  </a:path>
                </a:pathLst>
              </a:custGeom>
              <a:gradFill flip="none" rotWithShape="1">
                <a:gsLst>
                  <a:gs pos="51000">
                    <a:schemeClr val="tx1">
                      <a:alpha val="10000"/>
                    </a:schemeClr>
                  </a:gs>
                  <a:gs pos="0">
                    <a:srgbClr val="3C2246">
                      <a:alpha val="33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任意多边形 69"/>
              <p:cNvSpPr/>
              <p:nvPr/>
            </p:nvSpPr>
            <p:spPr>
              <a:xfrm rot="18900000">
                <a:off x="4311589" y="1367628"/>
                <a:ext cx="1520778" cy="3916160"/>
              </a:xfrm>
              <a:custGeom>
                <a:avLst/>
                <a:gdLst>
                  <a:gd name="connsiteX0" fmla="*/ 1204282 w 2055930"/>
                  <a:gd name="connsiteY0" fmla="*/ 77995 h 5294232"/>
                  <a:gd name="connsiteX1" fmla="*/ 1970620 w 2055930"/>
                  <a:gd name="connsiteY1" fmla="*/ 896414 h 5294232"/>
                  <a:gd name="connsiteX2" fmla="*/ 1979972 w 2055930"/>
                  <a:gd name="connsiteY2" fmla="*/ 909280 h 5294232"/>
                  <a:gd name="connsiteX3" fmla="*/ 1998283 w 2055930"/>
                  <a:gd name="connsiteY3" fmla="*/ 928836 h 5294232"/>
                  <a:gd name="connsiteX4" fmla="*/ 1998283 w 2055930"/>
                  <a:gd name="connsiteY4" fmla="*/ 1226095 h 5294232"/>
                  <a:gd name="connsiteX5" fmla="*/ 1719939 w 2055930"/>
                  <a:gd name="connsiteY5" fmla="*/ 1226095 h 5294232"/>
                  <a:gd name="connsiteX6" fmla="*/ 1709641 w 2055930"/>
                  <a:gd name="connsiteY6" fmla="*/ 1215098 h 5294232"/>
                  <a:gd name="connsiteX7" fmla="*/ 1709642 w 2055930"/>
                  <a:gd name="connsiteY7" fmla="*/ 3141183 h 5294232"/>
                  <a:gd name="connsiteX8" fmla="*/ 1709852 w 2055930"/>
                  <a:gd name="connsiteY8" fmla="*/ 3141183 h 5294232"/>
                  <a:gd name="connsiteX9" fmla="*/ 1709852 w 2055930"/>
                  <a:gd name="connsiteY9" fmla="*/ 5294232 h 5294232"/>
                  <a:gd name="connsiteX10" fmla="*/ 345508 w 2055930"/>
                  <a:gd name="connsiteY10" fmla="*/ 3929889 h 5294232"/>
                  <a:gd name="connsiteX11" fmla="*/ 345508 w 2055930"/>
                  <a:gd name="connsiteY11" fmla="*/ 3141183 h 5294232"/>
                  <a:gd name="connsiteX12" fmla="*/ 346288 w 2055930"/>
                  <a:gd name="connsiteY12" fmla="*/ 3141183 h 5294232"/>
                  <a:gd name="connsiteX13" fmla="*/ 346287 w 2055930"/>
                  <a:gd name="connsiteY13" fmla="*/ 1215100 h 5294232"/>
                  <a:gd name="connsiteX14" fmla="*/ 335992 w 2055930"/>
                  <a:gd name="connsiteY14" fmla="*/ 1226095 h 5294232"/>
                  <a:gd name="connsiteX15" fmla="*/ 57647 w 2055930"/>
                  <a:gd name="connsiteY15" fmla="*/ 1226095 h 5294232"/>
                  <a:gd name="connsiteX16" fmla="*/ 57647 w 2055930"/>
                  <a:gd name="connsiteY16" fmla="*/ 928836 h 5294232"/>
                  <a:gd name="connsiteX17" fmla="*/ 75954 w 2055930"/>
                  <a:gd name="connsiteY17" fmla="*/ 909284 h 5294232"/>
                  <a:gd name="connsiteX18" fmla="*/ 85309 w 2055930"/>
                  <a:gd name="connsiteY18" fmla="*/ 896413 h 5294232"/>
                  <a:gd name="connsiteX19" fmla="*/ 851649 w 2055930"/>
                  <a:gd name="connsiteY19" fmla="*/ 77995 h 5294232"/>
                  <a:gd name="connsiteX20" fmla="*/ 1027965 w 2055930"/>
                  <a:gd name="connsiteY20" fmla="*/ 0 h 5294232"/>
                  <a:gd name="connsiteX21" fmla="*/ 1204282 w 2055930"/>
                  <a:gd name="connsiteY21" fmla="*/ 77995 h 529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55930" h="5294232">
                    <a:moveTo>
                      <a:pt x="1204282" y="77995"/>
                    </a:moveTo>
                    <a:lnTo>
                      <a:pt x="1970620" y="896414"/>
                    </a:lnTo>
                    <a:lnTo>
                      <a:pt x="1979972" y="909280"/>
                    </a:lnTo>
                    <a:lnTo>
                      <a:pt x="1998283" y="928836"/>
                    </a:lnTo>
                    <a:cubicBezTo>
                      <a:pt x="2075146" y="1010922"/>
                      <a:pt x="2075146" y="1144010"/>
                      <a:pt x="1998283" y="1226095"/>
                    </a:cubicBezTo>
                    <a:cubicBezTo>
                      <a:pt x="1921420" y="1308181"/>
                      <a:pt x="1796802" y="1308181"/>
                      <a:pt x="1719939" y="1226095"/>
                    </a:cubicBezTo>
                    <a:lnTo>
                      <a:pt x="1709641" y="1215098"/>
                    </a:lnTo>
                    <a:lnTo>
                      <a:pt x="1709642" y="3141183"/>
                    </a:lnTo>
                    <a:lnTo>
                      <a:pt x="1709852" y="3141183"/>
                    </a:lnTo>
                    <a:lnTo>
                      <a:pt x="1709852" y="5294232"/>
                    </a:lnTo>
                    <a:lnTo>
                      <a:pt x="345508" y="3929889"/>
                    </a:lnTo>
                    <a:lnTo>
                      <a:pt x="345508" y="3141183"/>
                    </a:lnTo>
                    <a:lnTo>
                      <a:pt x="346288" y="3141183"/>
                    </a:lnTo>
                    <a:lnTo>
                      <a:pt x="346287" y="1215100"/>
                    </a:lnTo>
                    <a:lnTo>
                      <a:pt x="335992" y="1226095"/>
                    </a:lnTo>
                    <a:cubicBezTo>
                      <a:pt x="259128" y="1308181"/>
                      <a:pt x="134510" y="1308181"/>
                      <a:pt x="57647" y="1226095"/>
                    </a:cubicBezTo>
                    <a:cubicBezTo>
                      <a:pt x="-19216" y="1144009"/>
                      <a:pt x="-19216" y="1010922"/>
                      <a:pt x="57647" y="928836"/>
                    </a:cubicBezTo>
                    <a:lnTo>
                      <a:pt x="75954" y="909284"/>
                    </a:lnTo>
                    <a:lnTo>
                      <a:pt x="85309" y="896413"/>
                    </a:lnTo>
                    <a:lnTo>
                      <a:pt x="851649" y="77995"/>
                    </a:lnTo>
                    <a:cubicBezTo>
                      <a:pt x="900337" y="25998"/>
                      <a:pt x="964152" y="-1"/>
                      <a:pt x="1027965" y="0"/>
                    </a:cubicBezTo>
                    <a:cubicBezTo>
                      <a:pt x="1091779" y="-1"/>
                      <a:pt x="1155594" y="25998"/>
                      <a:pt x="1204282" y="77995"/>
                    </a:cubicBezTo>
                    <a:close/>
                  </a:path>
                </a:pathLst>
              </a:custGeom>
              <a:gradFill flip="none" rotWithShape="1">
                <a:gsLst>
                  <a:gs pos="57000">
                    <a:srgbClr val="FFB850"/>
                  </a:gs>
                  <a:gs pos="34000">
                    <a:srgbClr val="FFA015"/>
                  </a:gs>
                  <a:gs pos="0">
                    <a:srgbClr val="EE8E00"/>
                  </a:gs>
                  <a:gs pos="89000">
                    <a:srgbClr val="FFC671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文本框 4"/>
              <p:cNvSpPr txBox="1"/>
              <p:nvPr/>
            </p:nvSpPr>
            <p:spPr>
              <a:xfrm rot="2700000">
                <a:off x="3578489" y="2399417"/>
                <a:ext cx="1695452" cy="436608"/>
              </a:xfrm>
              <a:prstGeom prst="rect">
                <a:avLst/>
              </a:prstGeom>
              <a:noFill/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altLang="zh-CN" sz="2400" b="1" dirty="0" smtClean="0">
                    <a:solidFill>
                      <a:prstClr val="white"/>
                    </a:solidFill>
                    <a:effectLst>
                      <a:innerShdw blurRad="25400" dist="254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effectLst>
                      <a:innerShdw blurRad="25400" dist="254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400" b="1" dirty="0">
                  <a:solidFill>
                    <a:prstClr val="white"/>
                  </a:solidFill>
                  <a:effectLst>
                    <a:innerShdw blurRad="25400" dist="254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Группа 73"/>
            <p:cNvGrpSpPr/>
            <p:nvPr/>
          </p:nvGrpSpPr>
          <p:grpSpPr>
            <a:xfrm>
              <a:off x="-130096" y="1674753"/>
              <a:ext cx="11841522" cy="4507335"/>
              <a:chOff x="-130096" y="1674753"/>
              <a:chExt cx="11841522" cy="4507335"/>
            </a:xfrm>
          </p:grpSpPr>
          <p:grpSp>
            <p:nvGrpSpPr>
              <p:cNvPr id="37" name="组合 59"/>
              <p:cNvGrpSpPr/>
              <p:nvPr/>
            </p:nvGrpSpPr>
            <p:grpSpPr>
              <a:xfrm>
                <a:off x="5031297" y="1758674"/>
                <a:ext cx="4434102" cy="2214430"/>
                <a:chOff x="5170690" y="1991099"/>
                <a:chExt cx="4193436" cy="2094997"/>
              </a:xfrm>
            </p:grpSpPr>
            <p:sp>
              <p:nvSpPr>
                <p:cNvPr id="63" name="任意多边形 60"/>
                <p:cNvSpPr/>
                <p:nvPr/>
              </p:nvSpPr>
              <p:spPr>
                <a:xfrm rot="2700000" flipH="1">
                  <a:off x="6665409" y="1089791"/>
                  <a:ext cx="1797409" cy="3600025"/>
                </a:xfrm>
                <a:custGeom>
                  <a:avLst/>
                  <a:gdLst>
                    <a:gd name="connsiteX0" fmla="*/ 255574 w 1520778"/>
                    <a:gd name="connsiteY0" fmla="*/ 2887114 h 2887114"/>
                    <a:gd name="connsiteX1" fmla="*/ 1264783 w 1520778"/>
                    <a:gd name="connsiteY1" fmla="*/ 2887114 h 2887114"/>
                    <a:gd name="connsiteX2" fmla="*/ 1264783 w 1520778"/>
                    <a:gd name="connsiteY2" fmla="*/ 2323543 h 2887114"/>
                    <a:gd name="connsiteX3" fmla="*/ 1264628 w 1520778"/>
                    <a:gd name="connsiteY3" fmla="*/ 2323543 h 2887114"/>
                    <a:gd name="connsiteX4" fmla="*/ 1264627 w 1520778"/>
                    <a:gd name="connsiteY4" fmla="*/ 898812 h 2887114"/>
                    <a:gd name="connsiteX5" fmla="*/ 1272244 w 1520778"/>
                    <a:gd name="connsiteY5" fmla="*/ 906947 h 2887114"/>
                    <a:gd name="connsiteX6" fmla="*/ 1478137 w 1520778"/>
                    <a:gd name="connsiteY6" fmla="*/ 906946 h 2887114"/>
                    <a:gd name="connsiteX7" fmla="*/ 1478137 w 1520778"/>
                    <a:gd name="connsiteY7" fmla="*/ 687063 h 2887114"/>
                    <a:gd name="connsiteX8" fmla="*/ 1464592 w 1520778"/>
                    <a:gd name="connsiteY8" fmla="*/ 672597 h 2887114"/>
                    <a:gd name="connsiteX9" fmla="*/ 1457674 w 1520778"/>
                    <a:gd name="connsiteY9" fmla="*/ 663080 h 2887114"/>
                    <a:gd name="connsiteX10" fmla="*/ 890811 w 1520778"/>
                    <a:gd name="connsiteY10" fmla="*/ 57693 h 2887114"/>
                    <a:gd name="connsiteX11" fmla="*/ 760389 w 1520778"/>
                    <a:gd name="connsiteY11" fmla="*/ 0 h 2887114"/>
                    <a:gd name="connsiteX12" fmla="*/ 629968 w 1520778"/>
                    <a:gd name="connsiteY12" fmla="*/ 57693 h 2887114"/>
                    <a:gd name="connsiteX13" fmla="*/ 63103 w 1520778"/>
                    <a:gd name="connsiteY13" fmla="*/ 663080 h 2887114"/>
                    <a:gd name="connsiteX14" fmla="*/ 56184 w 1520778"/>
                    <a:gd name="connsiteY14" fmla="*/ 672600 h 2887114"/>
                    <a:gd name="connsiteX15" fmla="*/ 42642 w 1520778"/>
                    <a:gd name="connsiteY15" fmla="*/ 687063 h 2887114"/>
                    <a:gd name="connsiteX16" fmla="*/ 42642 w 1520778"/>
                    <a:gd name="connsiteY16" fmla="*/ 906946 h 2887114"/>
                    <a:gd name="connsiteX17" fmla="*/ 248534 w 1520778"/>
                    <a:gd name="connsiteY17" fmla="*/ 906947 h 2887114"/>
                    <a:gd name="connsiteX18" fmla="*/ 256150 w 1520778"/>
                    <a:gd name="connsiteY18" fmla="*/ 898813 h 2887114"/>
                    <a:gd name="connsiteX19" fmla="*/ 256150 w 1520778"/>
                    <a:gd name="connsiteY19" fmla="*/ 2323543 h 2887114"/>
                    <a:gd name="connsiteX20" fmla="*/ 255573 w 1520778"/>
                    <a:gd name="connsiteY20" fmla="*/ 2323543 h 2887114"/>
                    <a:gd name="connsiteX0" fmla="*/ 255574 w 1520778"/>
                    <a:gd name="connsiteY0" fmla="*/ 2887114 h 2887114"/>
                    <a:gd name="connsiteX1" fmla="*/ 1264783 w 1520778"/>
                    <a:gd name="connsiteY1" fmla="*/ 2887114 h 2887114"/>
                    <a:gd name="connsiteX2" fmla="*/ 1264783 w 1520778"/>
                    <a:gd name="connsiteY2" fmla="*/ 2323543 h 2887114"/>
                    <a:gd name="connsiteX3" fmla="*/ 1264628 w 1520778"/>
                    <a:gd name="connsiteY3" fmla="*/ 2323543 h 2887114"/>
                    <a:gd name="connsiteX4" fmla="*/ 1264627 w 1520778"/>
                    <a:gd name="connsiteY4" fmla="*/ 898812 h 2887114"/>
                    <a:gd name="connsiteX5" fmla="*/ 1272244 w 1520778"/>
                    <a:gd name="connsiteY5" fmla="*/ 906947 h 2887114"/>
                    <a:gd name="connsiteX6" fmla="*/ 1478137 w 1520778"/>
                    <a:gd name="connsiteY6" fmla="*/ 906946 h 2887114"/>
                    <a:gd name="connsiteX7" fmla="*/ 1478137 w 1520778"/>
                    <a:gd name="connsiteY7" fmla="*/ 687063 h 2887114"/>
                    <a:gd name="connsiteX8" fmla="*/ 1464592 w 1520778"/>
                    <a:gd name="connsiteY8" fmla="*/ 672597 h 2887114"/>
                    <a:gd name="connsiteX9" fmla="*/ 1457674 w 1520778"/>
                    <a:gd name="connsiteY9" fmla="*/ 663080 h 2887114"/>
                    <a:gd name="connsiteX10" fmla="*/ 890811 w 1520778"/>
                    <a:gd name="connsiteY10" fmla="*/ 57693 h 2887114"/>
                    <a:gd name="connsiteX11" fmla="*/ 760389 w 1520778"/>
                    <a:gd name="connsiteY11" fmla="*/ 0 h 2887114"/>
                    <a:gd name="connsiteX12" fmla="*/ 629968 w 1520778"/>
                    <a:gd name="connsiteY12" fmla="*/ 57693 h 2887114"/>
                    <a:gd name="connsiteX13" fmla="*/ 63103 w 1520778"/>
                    <a:gd name="connsiteY13" fmla="*/ 663080 h 2887114"/>
                    <a:gd name="connsiteX14" fmla="*/ 56184 w 1520778"/>
                    <a:gd name="connsiteY14" fmla="*/ 672600 h 2887114"/>
                    <a:gd name="connsiteX15" fmla="*/ 42642 w 1520778"/>
                    <a:gd name="connsiteY15" fmla="*/ 687063 h 2887114"/>
                    <a:gd name="connsiteX16" fmla="*/ 42642 w 1520778"/>
                    <a:gd name="connsiteY16" fmla="*/ 906946 h 2887114"/>
                    <a:gd name="connsiteX17" fmla="*/ 248534 w 1520778"/>
                    <a:gd name="connsiteY17" fmla="*/ 906947 h 2887114"/>
                    <a:gd name="connsiteX18" fmla="*/ 256150 w 1520778"/>
                    <a:gd name="connsiteY18" fmla="*/ 2323543 h 2887114"/>
                    <a:gd name="connsiteX19" fmla="*/ 255573 w 1520778"/>
                    <a:gd name="connsiteY19" fmla="*/ 2323543 h 2887114"/>
                    <a:gd name="connsiteX20" fmla="*/ 255574 w 1520778"/>
                    <a:gd name="connsiteY20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257098 w 1513249"/>
                    <a:gd name="connsiteY4" fmla="*/ 898812 h 2887114"/>
                    <a:gd name="connsiteX5" fmla="*/ 1264715 w 1513249"/>
                    <a:gd name="connsiteY5" fmla="*/ 906947 h 2887114"/>
                    <a:gd name="connsiteX6" fmla="*/ 1470608 w 1513249"/>
                    <a:gd name="connsiteY6" fmla="*/ 906946 h 2887114"/>
                    <a:gd name="connsiteX7" fmla="*/ 1470608 w 1513249"/>
                    <a:gd name="connsiteY7" fmla="*/ 687063 h 2887114"/>
                    <a:gd name="connsiteX8" fmla="*/ 1457063 w 1513249"/>
                    <a:gd name="connsiteY8" fmla="*/ 672597 h 2887114"/>
                    <a:gd name="connsiteX9" fmla="*/ 1450145 w 1513249"/>
                    <a:gd name="connsiteY9" fmla="*/ 663080 h 2887114"/>
                    <a:gd name="connsiteX10" fmla="*/ 883282 w 1513249"/>
                    <a:gd name="connsiteY10" fmla="*/ 57693 h 2887114"/>
                    <a:gd name="connsiteX11" fmla="*/ 752860 w 1513249"/>
                    <a:gd name="connsiteY11" fmla="*/ 0 h 2887114"/>
                    <a:gd name="connsiteX12" fmla="*/ 622439 w 1513249"/>
                    <a:gd name="connsiteY12" fmla="*/ 57693 h 2887114"/>
                    <a:gd name="connsiteX13" fmla="*/ 55574 w 1513249"/>
                    <a:gd name="connsiteY13" fmla="*/ 663080 h 2887114"/>
                    <a:gd name="connsiteX14" fmla="*/ 48655 w 1513249"/>
                    <a:gd name="connsiteY14" fmla="*/ 672600 h 2887114"/>
                    <a:gd name="connsiteX15" fmla="*/ 35113 w 1513249"/>
                    <a:gd name="connsiteY15" fmla="*/ 687063 h 2887114"/>
                    <a:gd name="connsiteX16" fmla="*/ 35113 w 1513249"/>
                    <a:gd name="connsiteY16" fmla="*/ 906946 h 2887114"/>
                    <a:gd name="connsiteX17" fmla="*/ 248621 w 1513249"/>
                    <a:gd name="connsiteY17" fmla="*/ 2323543 h 2887114"/>
                    <a:gd name="connsiteX18" fmla="*/ 248044 w 1513249"/>
                    <a:gd name="connsiteY18" fmla="*/ 2323543 h 2887114"/>
                    <a:gd name="connsiteX19" fmla="*/ 248045 w 1513249"/>
                    <a:gd name="connsiteY19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257098 w 1513249"/>
                    <a:gd name="connsiteY4" fmla="*/ 898812 h 2887114"/>
                    <a:gd name="connsiteX5" fmla="*/ 1470608 w 1513249"/>
                    <a:gd name="connsiteY5" fmla="*/ 906946 h 2887114"/>
                    <a:gd name="connsiteX6" fmla="*/ 1470608 w 1513249"/>
                    <a:gd name="connsiteY6" fmla="*/ 687063 h 2887114"/>
                    <a:gd name="connsiteX7" fmla="*/ 1457063 w 1513249"/>
                    <a:gd name="connsiteY7" fmla="*/ 672597 h 2887114"/>
                    <a:gd name="connsiteX8" fmla="*/ 1450145 w 1513249"/>
                    <a:gd name="connsiteY8" fmla="*/ 663080 h 2887114"/>
                    <a:gd name="connsiteX9" fmla="*/ 883282 w 1513249"/>
                    <a:gd name="connsiteY9" fmla="*/ 57693 h 2887114"/>
                    <a:gd name="connsiteX10" fmla="*/ 752860 w 1513249"/>
                    <a:gd name="connsiteY10" fmla="*/ 0 h 2887114"/>
                    <a:gd name="connsiteX11" fmla="*/ 622439 w 1513249"/>
                    <a:gd name="connsiteY11" fmla="*/ 57693 h 2887114"/>
                    <a:gd name="connsiteX12" fmla="*/ 55574 w 1513249"/>
                    <a:gd name="connsiteY12" fmla="*/ 663080 h 2887114"/>
                    <a:gd name="connsiteX13" fmla="*/ 48655 w 1513249"/>
                    <a:gd name="connsiteY13" fmla="*/ 672600 h 2887114"/>
                    <a:gd name="connsiteX14" fmla="*/ 35113 w 1513249"/>
                    <a:gd name="connsiteY14" fmla="*/ 687063 h 2887114"/>
                    <a:gd name="connsiteX15" fmla="*/ 35113 w 1513249"/>
                    <a:gd name="connsiteY15" fmla="*/ 906946 h 2887114"/>
                    <a:gd name="connsiteX16" fmla="*/ 248621 w 1513249"/>
                    <a:gd name="connsiteY16" fmla="*/ 2323543 h 2887114"/>
                    <a:gd name="connsiteX17" fmla="*/ 248044 w 1513249"/>
                    <a:gd name="connsiteY17" fmla="*/ 2323543 h 2887114"/>
                    <a:gd name="connsiteX18" fmla="*/ 248045 w 1513249"/>
                    <a:gd name="connsiteY18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470608 w 1513249"/>
                    <a:gd name="connsiteY4" fmla="*/ 906946 h 2887114"/>
                    <a:gd name="connsiteX5" fmla="*/ 1470608 w 1513249"/>
                    <a:gd name="connsiteY5" fmla="*/ 687063 h 2887114"/>
                    <a:gd name="connsiteX6" fmla="*/ 1457063 w 1513249"/>
                    <a:gd name="connsiteY6" fmla="*/ 672597 h 2887114"/>
                    <a:gd name="connsiteX7" fmla="*/ 1450145 w 1513249"/>
                    <a:gd name="connsiteY7" fmla="*/ 663080 h 2887114"/>
                    <a:gd name="connsiteX8" fmla="*/ 883282 w 1513249"/>
                    <a:gd name="connsiteY8" fmla="*/ 57693 h 2887114"/>
                    <a:gd name="connsiteX9" fmla="*/ 752860 w 1513249"/>
                    <a:gd name="connsiteY9" fmla="*/ 0 h 2887114"/>
                    <a:gd name="connsiteX10" fmla="*/ 622439 w 1513249"/>
                    <a:gd name="connsiteY10" fmla="*/ 57693 h 2887114"/>
                    <a:gd name="connsiteX11" fmla="*/ 55574 w 1513249"/>
                    <a:gd name="connsiteY11" fmla="*/ 663080 h 2887114"/>
                    <a:gd name="connsiteX12" fmla="*/ 48655 w 1513249"/>
                    <a:gd name="connsiteY12" fmla="*/ 672600 h 2887114"/>
                    <a:gd name="connsiteX13" fmla="*/ 35113 w 1513249"/>
                    <a:gd name="connsiteY13" fmla="*/ 687063 h 2887114"/>
                    <a:gd name="connsiteX14" fmla="*/ 35113 w 1513249"/>
                    <a:gd name="connsiteY14" fmla="*/ 906946 h 2887114"/>
                    <a:gd name="connsiteX15" fmla="*/ 248621 w 1513249"/>
                    <a:gd name="connsiteY15" fmla="*/ 2323543 h 2887114"/>
                    <a:gd name="connsiteX16" fmla="*/ 248044 w 1513249"/>
                    <a:gd name="connsiteY16" fmla="*/ 2323543 h 2887114"/>
                    <a:gd name="connsiteX17" fmla="*/ 248045 w 1513249"/>
                    <a:gd name="connsiteY17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1421950 w 1478136"/>
                    <a:gd name="connsiteY6" fmla="*/ 672597 h 2887114"/>
                    <a:gd name="connsiteX7" fmla="*/ 1415032 w 1478136"/>
                    <a:gd name="connsiteY7" fmla="*/ 663080 h 2887114"/>
                    <a:gd name="connsiteX8" fmla="*/ 848169 w 1478136"/>
                    <a:gd name="connsiteY8" fmla="*/ 57693 h 2887114"/>
                    <a:gd name="connsiteX9" fmla="*/ 717747 w 1478136"/>
                    <a:gd name="connsiteY9" fmla="*/ 0 h 2887114"/>
                    <a:gd name="connsiteX10" fmla="*/ 587326 w 1478136"/>
                    <a:gd name="connsiteY10" fmla="*/ 57693 h 2887114"/>
                    <a:gd name="connsiteX11" fmla="*/ 20461 w 1478136"/>
                    <a:gd name="connsiteY11" fmla="*/ 663080 h 2887114"/>
                    <a:gd name="connsiteX12" fmla="*/ 13542 w 1478136"/>
                    <a:gd name="connsiteY12" fmla="*/ 672600 h 2887114"/>
                    <a:gd name="connsiteX13" fmla="*/ 0 w 1478136"/>
                    <a:gd name="connsiteY13" fmla="*/ 906946 h 2887114"/>
                    <a:gd name="connsiteX14" fmla="*/ 213508 w 1478136"/>
                    <a:gd name="connsiteY14" fmla="*/ 2323543 h 2887114"/>
                    <a:gd name="connsiteX15" fmla="*/ 212931 w 1478136"/>
                    <a:gd name="connsiteY15" fmla="*/ 2323543 h 2887114"/>
                    <a:gd name="connsiteX16" fmla="*/ 212932 w 1478136"/>
                    <a:gd name="connsiteY16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1421950 w 1478136"/>
                    <a:gd name="connsiteY6" fmla="*/ 672597 h 2887114"/>
                    <a:gd name="connsiteX7" fmla="*/ 848169 w 1478136"/>
                    <a:gd name="connsiteY7" fmla="*/ 57693 h 2887114"/>
                    <a:gd name="connsiteX8" fmla="*/ 717747 w 1478136"/>
                    <a:gd name="connsiteY8" fmla="*/ 0 h 2887114"/>
                    <a:gd name="connsiteX9" fmla="*/ 587326 w 1478136"/>
                    <a:gd name="connsiteY9" fmla="*/ 57693 h 2887114"/>
                    <a:gd name="connsiteX10" fmla="*/ 20461 w 1478136"/>
                    <a:gd name="connsiteY10" fmla="*/ 663080 h 2887114"/>
                    <a:gd name="connsiteX11" fmla="*/ 13542 w 1478136"/>
                    <a:gd name="connsiteY11" fmla="*/ 672600 h 2887114"/>
                    <a:gd name="connsiteX12" fmla="*/ 0 w 1478136"/>
                    <a:gd name="connsiteY12" fmla="*/ 906946 h 2887114"/>
                    <a:gd name="connsiteX13" fmla="*/ 213508 w 1478136"/>
                    <a:gd name="connsiteY13" fmla="*/ 2323543 h 2887114"/>
                    <a:gd name="connsiteX14" fmla="*/ 212931 w 1478136"/>
                    <a:gd name="connsiteY14" fmla="*/ 2323543 h 2887114"/>
                    <a:gd name="connsiteX15" fmla="*/ 212932 w 1478136"/>
                    <a:gd name="connsiteY15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848169 w 1478136"/>
                    <a:gd name="connsiteY6" fmla="*/ 57693 h 2887114"/>
                    <a:gd name="connsiteX7" fmla="*/ 717747 w 1478136"/>
                    <a:gd name="connsiteY7" fmla="*/ 0 h 2887114"/>
                    <a:gd name="connsiteX8" fmla="*/ 587326 w 1478136"/>
                    <a:gd name="connsiteY8" fmla="*/ 57693 h 2887114"/>
                    <a:gd name="connsiteX9" fmla="*/ 20461 w 1478136"/>
                    <a:gd name="connsiteY9" fmla="*/ 663080 h 2887114"/>
                    <a:gd name="connsiteX10" fmla="*/ 13542 w 1478136"/>
                    <a:gd name="connsiteY10" fmla="*/ 672600 h 2887114"/>
                    <a:gd name="connsiteX11" fmla="*/ 0 w 1478136"/>
                    <a:gd name="connsiteY11" fmla="*/ 906946 h 2887114"/>
                    <a:gd name="connsiteX12" fmla="*/ 213508 w 1478136"/>
                    <a:gd name="connsiteY12" fmla="*/ 2323543 h 2887114"/>
                    <a:gd name="connsiteX13" fmla="*/ 212931 w 1478136"/>
                    <a:gd name="connsiteY13" fmla="*/ 2323543 h 2887114"/>
                    <a:gd name="connsiteX14" fmla="*/ 212932 w 1478136"/>
                    <a:gd name="connsiteY14" fmla="*/ 2887114 h 2887114"/>
                    <a:gd name="connsiteX0" fmla="*/ 212932 w 1435495"/>
                    <a:gd name="connsiteY0" fmla="*/ 2915686 h 2915686"/>
                    <a:gd name="connsiteX1" fmla="*/ 1222141 w 1435495"/>
                    <a:gd name="connsiteY1" fmla="*/ 2915686 h 2915686"/>
                    <a:gd name="connsiteX2" fmla="*/ 1222141 w 1435495"/>
                    <a:gd name="connsiteY2" fmla="*/ 2352115 h 2915686"/>
                    <a:gd name="connsiteX3" fmla="*/ 1221986 w 1435495"/>
                    <a:gd name="connsiteY3" fmla="*/ 2352115 h 2915686"/>
                    <a:gd name="connsiteX4" fmla="*/ 1435495 w 1435495"/>
                    <a:gd name="connsiteY4" fmla="*/ 935518 h 2915686"/>
                    <a:gd name="connsiteX5" fmla="*/ 848169 w 1435495"/>
                    <a:gd name="connsiteY5" fmla="*/ 86265 h 2915686"/>
                    <a:gd name="connsiteX6" fmla="*/ 717747 w 1435495"/>
                    <a:gd name="connsiteY6" fmla="*/ 28572 h 2915686"/>
                    <a:gd name="connsiteX7" fmla="*/ 587326 w 1435495"/>
                    <a:gd name="connsiteY7" fmla="*/ 86265 h 2915686"/>
                    <a:gd name="connsiteX8" fmla="*/ 20461 w 1435495"/>
                    <a:gd name="connsiteY8" fmla="*/ 691652 h 2915686"/>
                    <a:gd name="connsiteX9" fmla="*/ 13542 w 1435495"/>
                    <a:gd name="connsiteY9" fmla="*/ 701172 h 2915686"/>
                    <a:gd name="connsiteX10" fmla="*/ 0 w 1435495"/>
                    <a:gd name="connsiteY10" fmla="*/ 935518 h 2915686"/>
                    <a:gd name="connsiteX11" fmla="*/ 213508 w 1435495"/>
                    <a:gd name="connsiteY11" fmla="*/ 2352115 h 2915686"/>
                    <a:gd name="connsiteX12" fmla="*/ 212931 w 1435495"/>
                    <a:gd name="connsiteY12" fmla="*/ 2352115 h 2915686"/>
                    <a:gd name="connsiteX13" fmla="*/ 212932 w 1435495"/>
                    <a:gd name="connsiteY13" fmla="*/ 2915686 h 2915686"/>
                    <a:gd name="connsiteX0" fmla="*/ 212932 w 1435495"/>
                    <a:gd name="connsiteY0" fmla="*/ 2915686 h 2915686"/>
                    <a:gd name="connsiteX1" fmla="*/ 1222141 w 1435495"/>
                    <a:gd name="connsiteY1" fmla="*/ 2915686 h 2915686"/>
                    <a:gd name="connsiteX2" fmla="*/ 1222141 w 1435495"/>
                    <a:gd name="connsiteY2" fmla="*/ 2352115 h 2915686"/>
                    <a:gd name="connsiteX3" fmla="*/ 1221986 w 1435495"/>
                    <a:gd name="connsiteY3" fmla="*/ 2352115 h 2915686"/>
                    <a:gd name="connsiteX4" fmla="*/ 1435495 w 1435495"/>
                    <a:gd name="connsiteY4" fmla="*/ 935518 h 2915686"/>
                    <a:gd name="connsiteX5" fmla="*/ 848169 w 1435495"/>
                    <a:gd name="connsiteY5" fmla="*/ 86265 h 2915686"/>
                    <a:gd name="connsiteX6" fmla="*/ 717747 w 1435495"/>
                    <a:gd name="connsiteY6" fmla="*/ 28572 h 2915686"/>
                    <a:gd name="connsiteX7" fmla="*/ 587326 w 1435495"/>
                    <a:gd name="connsiteY7" fmla="*/ 86265 h 2915686"/>
                    <a:gd name="connsiteX8" fmla="*/ 20461 w 1435495"/>
                    <a:gd name="connsiteY8" fmla="*/ 691652 h 2915686"/>
                    <a:gd name="connsiteX9" fmla="*/ 0 w 1435495"/>
                    <a:gd name="connsiteY9" fmla="*/ 935518 h 2915686"/>
                    <a:gd name="connsiteX10" fmla="*/ 213508 w 1435495"/>
                    <a:gd name="connsiteY10" fmla="*/ 2352115 h 2915686"/>
                    <a:gd name="connsiteX11" fmla="*/ 212931 w 1435495"/>
                    <a:gd name="connsiteY11" fmla="*/ 2352115 h 2915686"/>
                    <a:gd name="connsiteX12" fmla="*/ 212932 w 1435495"/>
                    <a:gd name="connsiteY12" fmla="*/ 2915686 h 2915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35495" h="2915686">
                      <a:moveTo>
                        <a:pt x="212932" y="2915686"/>
                      </a:moveTo>
                      <a:lnTo>
                        <a:pt x="1222141" y="2915686"/>
                      </a:lnTo>
                      <a:lnTo>
                        <a:pt x="1222141" y="2352115"/>
                      </a:lnTo>
                      <a:lnTo>
                        <a:pt x="1221986" y="2352115"/>
                      </a:lnTo>
                      <a:cubicBezTo>
                        <a:pt x="1257545" y="2116016"/>
                        <a:pt x="1399910" y="1208265"/>
                        <a:pt x="1435495" y="935518"/>
                      </a:cubicBezTo>
                      <a:cubicBezTo>
                        <a:pt x="1373192" y="557876"/>
                        <a:pt x="967794" y="237423"/>
                        <a:pt x="848169" y="86265"/>
                      </a:cubicBezTo>
                      <a:cubicBezTo>
                        <a:pt x="728544" y="-64893"/>
                        <a:pt x="764951" y="28571"/>
                        <a:pt x="717747" y="28572"/>
                      </a:cubicBezTo>
                      <a:cubicBezTo>
                        <a:pt x="670544" y="28571"/>
                        <a:pt x="623340" y="47803"/>
                        <a:pt x="587326" y="86265"/>
                      </a:cubicBezTo>
                      <a:lnTo>
                        <a:pt x="20461" y="691652"/>
                      </a:lnTo>
                      <a:lnTo>
                        <a:pt x="0" y="935518"/>
                      </a:lnTo>
                      <a:cubicBezTo>
                        <a:pt x="35585" y="1208265"/>
                        <a:pt x="178020" y="2116016"/>
                        <a:pt x="213508" y="2352115"/>
                      </a:cubicBezTo>
                      <a:lnTo>
                        <a:pt x="212931" y="2352115"/>
                      </a:lnTo>
                      <a:cubicBezTo>
                        <a:pt x="212931" y="2539972"/>
                        <a:pt x="212932" y="2727829"/>
                        <a:pt x="212932" y="291568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1000">
                      <a:schemeClr val="tx1">
                        <a:alpha val="10000"/>
                      </a:schemeClr>
                    </a:gs>
                    <a:gs pos="0">
                      <a:srgbClr val="3C2246">
                        <a:alpha val="33000"/>
                      </a:srgb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softEdge rad="215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任意多边形 61"/>
                <p:cNvSpPr/>
                <p:nvPr/>
              </p:nvSpPr>
              <p:spPr>
                <a:xfrm rot="2700000" flipH="1">
                  <a:off x="6368381" y="1367627"/>
                  <a:ext cx="1520778" cy="3916160"/>
                </a:xfrm>
                <a:custGeom>
                  <a:avLst/>
                  <a:gdLst>
                    <a:gd name="connsiteX0" fmla="*/ 1204282 w 2055930"/>
                    <a:gd name="connsiteY0" fmla="*/ 77995 h 5294232"/>
                    <a:gd name="connsiteX1" fmla="*/ 1970620 w 2055930"/>
                    <a:gd name="connsiteY1" fmla="*/ 896414 h 5294232"/>
                    <a:gd name="connsiteX2" fmla="*/ 1979972 w 2055930"/>
                    <a:gd name="connsiteY2" fmla="*/ 909280 h 5294232"/>
                    <a:gd name="connsiteX3" fmla="*/ 1998283 w 2055930"/>
                    <a:gd name="connsiteY3" fmla="*/ 928836 h 5294232"/>
                    <a:gd name="connsiteX4" fmla="*/ 1998283 w 2055930"/>
                    <a:gd name="connsiteY4" fmla="*/ 1226095 h 5294232"/>
                    <a:gd name="connsiteX5" fmla="*/ 1719939 w 2055930"/>
                    <a:gd name="connsiteY5" fmla="*/ 1226095 h 5294232"/>
                    <a:gd name="connsiteX6" fmla="*/ 1709641 w 2055930"/>
                    <a:gd name="connsiteY6" fmla="*/ 1215098 h 5294232"/>
                    <a:gd name="connsiteX7" fmla="*/ 1709642 w 2055930"/>
                    <a:gd name="connsiteY7" fmla="*/ 3141183 h 5294232"/>
                    <a:gd name="connsiteX8" fmla="*/ 1709852 w 2055930"/>
                    <a:gd name="connsiteY8" fmla="*/ 3141183 h 5294232"/>
                    <a:gd name="connsiteX9" fmla="*/ 1709852 w 2055930"/>
                    <a:gd name="connsiteY9" fmla="*/ 5294232 h 5294232"/>
                    <a:gd name="connsiteX10" fmla="*/ 345508 w 2055930"/>
                    <a:gd name="connsiteY10" fmla="*/ 3929889 h 5294232"/>
                    <a:gd name="connsiteX11" fmla="*/ 345508 w 2055930"/>
                    <a:gd name="connsiteY11" fmla="*/ 3141183 h 5294232"/>
                    <a:gd name="connsiteX12" fmla="*/ 346288 w 2055930"/>
                    <a:gd name="connsiteY12" fmla="*/ 3141183 h 5294232"/>
                    <a:gd name="connsiteX13" fmla="*/ 346287 w 2055930"/>
                    <a:gd name="connsiteY13" fmla="*/ 1215100 h 5294232"/>
                    <a:gd name="connsiteX14" fmla="*/ 335992 w 2055930"/>
                    <a:gd name="connsiteY14" fmla="*/ 1226095 h 5294232"/>
                    <a:gd name="connsiteX15" fmla="*/ 57647 w 2055930"/>
                    <a:gd name="connsiteY15" fmla="*/ 1226095 h 5294232"/>
                    <a:gd name="connsiteX16" fmla="*/ 57647 w 2055930"/>
                    <a:gd name="connsiteY16" fmla="*/ 928836 h 5294232"/>
                    <a:gd name="connsiteX17" fmla="*/ 75954 w 2055930"/>
                    <a:gd name="connsiteY17" fmla="*/ 909284 h 5294232"/>
                    <a:gd name="connsiteX18" fmla="*/ 85309 w 2055930"/>
                    <a:gd name="connsiteY18" fmla="*/ 896413 h 5294232"/>
                    <a:gd name="connsiteX19" fmla="*/ 851649 w 2055930"/>
                    <a:gd name="connsiteY19" fmla="*/ 77995 h 5294232"/>
                    <a:gd name="connsiteX20" fmla="*/ 1027965 w 2055930"/>
                    <a:gd name="connsiteY20" fmla="*/ 0 h 5294232"/>
                    <a:gd name="connsiteX21" fmla="*/ 1204282 w 2055930"/>
                    <a:gd name="connsiteY21" fmla="*/ 77995 h 529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55930" h="5294232">
                      <a:moveTo>
                        <a:pt x="1204282" y="77995"/>
                      </a:moveTo>
                      <a:lnTo>
                        <a:pt x="1970620" y="896414"/>
                      </a:lnTo>
                      <a:lnTo>
                        <a:pt x="1979972" y="909280"/>
                      </a:lnTo>
                      <a:lnTo>
                        <a:pt x="1998283" y="928836"/>
                      </a:lnTo>
                      <a:cubicBezTo>
                        <a:pt x="2075146" y="1010922"/>
                        <a:pt x="2075146" y="1144010"/>
                        <a:pt x="1998283" y="1226095"/>
                      </a:cubicBezTo>
                      <a:cubicBezTo>
                        <a:pt x="1921420" y="1308181"/>
                        <a:pt x="1796802" y="1308181"/>
                        <a:pt x="1719939" y="1226095"/>
                      </a:cubicBezTo>
                      <a:lnTo>
                        <a:pt x="1709641" y="1215098"/>
                      </a:lnTo>
                      <a:lnTo>
                        <a:pt x="1709642" y="3141183"/>
                      </a:lnTo>
                      <a:lnTo>
                        <a:pt x="1709852" y="3141183"/>
                      </a:lnTo>
                      <a:lnTo>
                        <a:pt x="1709852" y="5294232"/>
                      </a:lnTo>
                      <a:lnTo>
                        <a:pt x="345508" y="3929889"/>
                      </a:lnTo>
                      <a:lnTo>
                        <a:pt x="345508" y="3141183"/>
                      </a:lnTo>
                      <a:lnTo>
                        <a:pt x="346288" y="3141183"/>
                      </a:lnTo>
                      <a:lnTo>
                        <a:pt x="346287" y="1215100"/>
                      </a:lnTo>
                      <a:lnTo>
                        <a:pt x="335992" y="1226095"/>
                      </a:lnTo>
                      <a:cubicBezTo>
                        <a:pt x="259128" y="1308181"/>
                        <a:pt x="134510" y="1308181"/>
                        <a:pt x="57647" y="1226095"/>
                      </a:cubicBezTo>
                      <a:cubicBezTo>
                        <a:pt x="-19216" y="1144009"/>
                        <a:pt x="-19216" y="1010922"/>
                        <a:pt x="57647" y="928836"/>
                      </a:cubicBezTo>
                      <a:lnTo>
                        <a:pt x="75954" y="909284"/>
                      </a:lnTo>
                      <a:lnTo>
                        <a:pt x="85309" y="896413"/>
                      </a:lnTo>
                      <a:lnTo>
                        <a:pt x="851649" y="77995"/>
                      </a:lnTo>
                      <a:cubicBezTo>
                        <a:pt x="900337" y="25998"/>
                        <a:pt x="964152" y="-1"/>
                        <a:pt x="1027965" y="0"/>
                      </a:cubicBezTo>
                      <a:cubicBezTo>
                        <a:pt x="1091779" y="-1"/>
                        <a:pt x="1155594" y="25998"/>
                        <a:pt x="1204282" y="77995"/>
                      </a:cubicBezTo>
                      <a:close/>
                    </a:path>
                  </a:pathLst>
                </a:custGeom>
                <a:gradFill>
                  <a:gsLst>
                    <a:gs pos="78000">
                      <a:srgbClr val="01484F"/>
                    </a:gs>
                    <a:gs pos="58000">
                      <a:srgbClr val="0192A1"/>
                    </a:gs>
                    <a:gs pos="32000">
                      <a:srgbClr val="5EB8C1"/>
                    </a:gs>
                    <a:gs pos="0">
                      <a:srgbClr val="01D7ED"/>
                    </a:gs>
                    <a:gs pos="100000">
                      <a:srgbClr val="013F45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文本框 19"/>
                <p:cNvSpPr txBox="1"/>
                <p:nvPr/>
              </p:nvSpPr>
              <p:spPr>
                <a:xfrm rot="18900000" flipH="1">
                  <a:off x="7064660" y="2330276"/>
                  <a:ext cx="1520941" cy="436608"/>
                </a:xfrm>
                <a:prstGeom prst="rect">
                  <a:avLst/>
                </a:prstGeom>
                <a:noFill/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altLang="zh-CN" sz="2400" b="1" dirty="0" smtClean="0">
                      <a:solidFill>
                        <a:prstClr val="white"/>
                      </a:solidFill>
                      <a:effectLst>
                        <a:innerShdw blurRad="25400" dist="25400" dir="16200000">
                          <a:prstClr val="black">
                            <a:alpha val="5000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  <a:endParaRPr lang="zh-CN" altLang="en-US" sz="2400" b="1" dirty="0">
                    <a:solidFill>
                      <a:prstClr val="white"/>
                    </a:solidFill>
                    <a:effectLst>
                      <a:innerShdw blurRad="25400" dist="25400" dir="162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8" name="组合 63"/>
              <p:cNvGrpSpPr/>
              <p:nvPr/>
            </p:nvGrpSpPr>
            <p:grpSpPr>
              <a:xfrm>
                <a:off x="2509114" y="2940721"/>
                <a:ext cx="4487739" cy="2286839"/>
                <a:chOff x="2785403" y="3109394"/>
                <a:chExt cx="4244162" cy="2163501"/>
              </a:xfrm>
            </p:grpSpPr>
            <p:sp>
              <p:nvSpPr>
                <p:cNvPr id="60" name="任意多边形 64"/>
                <p:cNvSpPr/>
                <p:nvPr/>
              </p:nvSpPr>
              <p:spPr>
                <a:xfrm rot="2700000" flipV="1">
                  <a:off x="3686711" y="2574178"/>
                  <a:ext cx="1797409" cy="3600025"/>
                </a:xfrm>
                <a:custGeom>
                  <a:avLst/>
                  <a:gdLst>
                    <a:gd name="connsiteX0" fmla="*/ 255574 w 1520778"/>
                    <a:gd name="connsiteY0" fmla="*/ 2887114 h 2887114"/>
                    <a:gd name="connsiteX1" fmla="*/ 1264783 w 1520778"/>
                    <a:gd name="connsiteY1" fmla="*/ 2887114 h 2887114"/>
                    <a:gd name="connsiteX2" fmla="*/ 1264783 w 1520778"/>
                    <a:gd name="connsiteY2" fmla="*/ 2323543 h 2887114"/>
                    <a:gd name="connsiteX3" fmla="*/ 1264628 w 1520778"/>
                    <a:gd name="connsiteY3" fmla="*/ 2323543 h 2887114"/>
                    <a:gd name="connsiteX4" fmla="*/ 1264627 w 1520778"/>
                    <a:gd name="connsiteY4" fmla="*/ 898812 h 2887114"/>
                    <a:gd name="connsiteX5" fmla="*/ 1272244 w 1520778"/>
                    <a:gd name="connsiteY5" fmla="*/ 906947 h 2887114"/>
                    <a:gd name="connsiteX6" fmla="*/ 1478137 w 1520778"/>
                    <a:gd name="connsiteY6" fmla="*/ 906946 h 2887114"/>
                    <a:gd name="connsiteX7" fmla="*/ 1478137 w 1520778"/>
                    <a:gd name="connsiteY7" fmla="*/ 687063 h 2887114"/>
                    <a:gd name="connsiteX8" fmla="*/ 1464592 w 1520778"/>
                    <a:gd name="connsiteY8" fmla="*/ 672597 h 2887114"/>
                    <a:gd name="connsiteX9" fmla="*/ 1457674 w 1520778"/>
                    <a:gd name="connsiteY9" fmla="*/ 663080 h 2887114"/>
                    <a:gd name="connsiteX10" fmla="*/ 890811 w 1520778"/>
                    <a:gd name="connsiteY10" fmla="*/ 57693 h 2887114"/>
                    <a:gd name="connsiteX11" fmla="*/ 760389 w 1520778"/>
                    <a:gd name="connsiteY11" fmla="*/ 0 h 2887114"/>
                    <a:gd name="connsiteX12" fmla="*/ 629968 w 1520778"/>
                    <a:gd name="connsiteY12" fmla="*/ 57693 h 2887114"/>
                    <a:gd name="connsiteX13" fmla="*/ 63103 w 1520778"/>
                    <a:gd name="connsiteY13" fmla="*/ 663080 h 2887114"/>
                    <a:gd name="connsiteX14" fmla="*/ 56184 w 1520778"/>
                    <a:gd name="connsiteY14" fmla="*/ 672600 h 2887114"/>
                    <a:gd name="connsiteX15" fmla="*/ 42642 w 1520778"/>
                    <a:gd name="connsiteY15" fmla="*/ 687063 h 2887114"/>
                    <a:gd name="connsiteX16" fmla="*/ 42642 w 1520778"/>
                    <a:gd name="connsiteY16" fmla="*/ 906946 h 2887114"/>
                    <a:gd name="connsiteX17" fmla="*/ 248534 w 1520778"/>
                    <a:gd name="connsiteY17" fmla="*/ 906947 h 2887114"/>
                    <a:gd name="connsiteX18" fmla="*/ 256150 w 1520778"/>
                    <a:gd name="connsiteY18" fmla="*/ 898813 h 2887114"/>
                    <a:gd name="connsiteX19" fmla="*/ 256150 w 1520778"/>
                    <a:gd name="connsiteY19" fmla="*/ 2323543 h 2887114"/>
                    <a:gd name="connsiteX20" fmla="*/ 255573 w 1520778"/>
                    <a:gd name="connsiteY20" fmla="*/ 2323543 h 2887114"/>
                    <a:gd name="connsiteX0" fmla="*/ 255574 w 1520778"/>
                    <a:gd name="connsiteY0" fmla="*/ 2887114 h 2887114"/>
                    <a:gd name="connsiteX1" fmla="*/ 1264783 w 1520778"/>
                    <a:gd name="connsiteY1" fmla="*/ 2887114 h 2887114"/>
                    <a:gd name="connsiteX2" fmla="*/ 1264783 w 1520778"/>
                    <a:gd name="connsiteY2" fmla="*/ 2323543 h 2887114"/>
                    <a:gd name="connsiteX3" fmla="*/ 1264628 w 1520778"/>
                    <a:gd name="connsiteY3" fmla="*/ 2323543 h 2887114"/>
                    <a:gd name="connsiteX4" fmla="*/ 1264627 w 1520778"/>
                    <a:gd name="connsiteY4" fmla="*/ 898812 h 2887114"/>
                    <a:gd name="connsiteX5" fmla="*/ 1272244 w 1520778"/>
                    <a:gd name="connsiteY5" fmla="*/ 906947 h 2887114"/>
                    <a:gd name="connsiteX6" fmla="*/ 1478137 w 1520778"/>
                    <a:gd name="connsiteY6" fmla="*/ 906946 h 2887114"/>
                    <a:gd name="connsiteX7" fmla="*/ 1478137 w 1520778"/>
                    <a:gd name="connsiteY7" fmla="*/ 687063 h 2887114"/>
                    <a:gd name="connsiteX8" fmla="*/ 1464592 w 1520778"/>
                    <a:gd name="connsiteY8" fmla="*/ 672597 h 2887114"/>
                    <a:gd name="connsiteX9" fmla="*/ 1457674 w 1520778"/>
                    <a:gd name="connsiteY9" fmla="*/ 663080 h 2887114"/>
                    <a:gd name="connsiteX10" fmla="*/ 890811 w 1520778"/>
                    <a:gd name="connsiteY10" fmla="*/ 57693 h 2887114"/>
                    <a:gd name="connsiteX11" fmla="*/ 760389 w 1520778"/>
                    <a:gd name="connsiteY11" fmla="*/ 0 h 2887114"/>
                    <a:gd name="connsiteX12" fmla="*/ 629968 w 1520778"/>
                    <a:gd name="connsiteY12" fmla="*/ 57693 h 2887114"/>
                    <a:gd name="connsiteX13" fmla="*/ 63103 w 1520778"/>
                    <a:gd name="connsiteY13" fmla="*/ 663080 h 2887114"/>
                    <a:gd name="connsiteX14" fmla="*/ 56184 w 1520778"/>
                    <a:gd name="connsiteY14" fmla="*/ 672600 h 2887114"/>
                    <a:gd name="connsiteX15" fmla="*/ 42642 w 1520778"/>
                    <a:gd name="connsiteY15" fmla="*/ 687063 h 2887114"/>
                    <a:gd name="connsiteX16" fmla="*/ 42642 w 1520778"/>
                    <a:gd name="connsiteY16" fmla="*/ 906946 h 2887114"/>
                    <a:gd name="connsiteX17" fmla="*/ 248534 w 1520778"/>
                    <a:gd name="connsiteY17" fmla="*/ 906947 h 2887114"/>
                    <a:gd name="connsiteX18" fmla="*/ 256150 w 1520778"/>
                    <a:gd name="connsiteY18" fmla="*/ 2323543 h 2887114"/>
                    <a:gd name="connsiteX19" fmla="*/ 255573 w 1520778"/>
                    <a:gd name="connsiteY19" fmla="*/ 2323543 h 2887114"/>
                    <a:gd name="connsiteX20" fmla="*/ 255574 w 1520778"/>
                    <a:gd name="connsiteY20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257098 w 1513249"/>
                    <a:gd name="connsiteY4" fmla="*/ 898812 h 2887114"/>
                    <a:gd name="connsiteX5" fmla="*/ 1264715 w 1513249"/>
                    <a:gd name="connsiteY5" fmla="*/ 906947 h 2887114"/>
                    <a:gd name="connsiteX6" fmla="*/ 1470608 w 1513249"/>
                    <a:gd name="connsiteY6" fmla="*/ 906946 h 2887114"/>
                    <a:gd name="connsiteX7" fmla="*/ 1470608 w 1513249"/>
                    <a:gd name="connsiteY7" fmla="*/ 687063 h 2887114"/>
                    <a:gd name="connsiteX8" fmla="*/ 1457063 w 1513249"/>
                    <a:gd name="connsiteY8" fmla="*/ 672597 h 2887114"/>
                    <a:gd name="connsiteX9" fmla="*/ 1450145 w 1513249"/>
                    <a:gd name="connsiteY9" fmla="*/ 663080 h 2887114"/>
                    <a:gd name="connsiteX10" fmla="*/ 883282 w 1513249"/>
                    <a:gd name="connsiteY10" fmla="*/ 57693 h 2887114"/>
                    <a:gd name="connsiteX11" fmla="*/ 752860 w 1513249"/>
                    <a:gd name="connsiteY11" fmla="*/ 0 h 2887114"/>
                    <a:gd name="connsiteX12" fmla="*/ 622439 w 1513249"/>
                    <a:gd name="connsiteY12" fmla="*/ 57693 h 2887114"/>
                    <a:gd name="connsiteX13" fmla="*/ 55574 w 1513249"/>
                    <a:gd name="connsiteY13" fmla="*/ 663080 h 2887114"/>
                    <a:gd name="connsiteX14" fmla="*/ 48655 w 1513249"/>
                    <a:gd name="connsiteY14" fmla="*/ 672600 h 2887114"/>
                    <a:gd name="connsiteX15" fmla="*/ 35113 w 1513249"/>
                    <a:gd name="connsiteY15" fmla="*/ 687063 h 2887114"/>
                    <a:gd name="connsiteX16" fmla="*/ 35113 w 1513249"/>
                    <a:gd name="connsiteY16" fmla="*/ 906946 h 2887114"/>
                    <a:gd name="connsiteX17" fmla="*/ 248621 w 1513249"/>
                    <a:gd name="connsiteY17" fmla="*/ 2323543 h 2887114"/>
                    <a:gd name="connsiteX18" fmla="*/ 248044 w 1513249"/>
                    <a:gd name="connsiteY18" fmla="*/ 2323543 h 2887114"/>
                    <a:gd name="connsiteX19" fmla="*/ 248045 w 1513249"/>
                    <a:gd name="connsiteY19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257098 w 1513249"/>
                    <a:gd name="connsiteY4" fmla="*/ 898812 h 2887114"/>
                    <a:gd name="connsiteX5" fmla="*/ 1470608 w 1513249"/>
                    <a:gd name="connsiteY5" fmla="*/ 906946 h 2887114"/>
                    <a:gd name="connsiteX6" fmla="*/ 1470608 w 1513249"/>
                    <a:gd name="connsiteY6" fmla="*/ 687063 h 2887114"/>
                    <a:gd name="connsiteX7" fmla="*/ 1457063 w 1513249"/>
                    <a:gd name="connsiteY7" fmla="*/ 672597 h 2887114"/>
                    <a:gd name="connsiteX8" fmla="*/ 1450145 w 1513249"/>
                    <a:gd name="connsiteY8" fmla="*/ 663080 h 2887114"/>
                    <a:gd name="connsiteX9" fmla="*/ 883282 w 1513249"/>
                    <a:gd name="connsiteY9" fmla="*/ 57693 h 2887114"/>
                    <a:gd name="connsiteX10" fmla="*/ 752860 w 1513249"/>
                    <a:gd name="connsiteY10" fmla="*/ 0 h 2887114"/>
                    <a:gd name="connsiteX11" fmla="*/ 622439 w 1513249"/>
                    <a:gd name="connsiteY11" fmla="*/ 57693 h 2887114"/>
                    <a:gd name="connsiteX12" fmla="*/ 55574 w 1513249"/>
                    <a:gd name="connsiteY12" fmla="*/ 663080 h 2887114"/>
                    <a:gd name="connsiteX13" fmla="*/ 48655 w 1513249"/>
                    <a:gd name="connsiteY13" fmla="*/ 672600 h 2887114"/>
                    <a:gd name="connsiteX14" fmla="*/ 35113 w 1513249"/>
                    <a:gd name="connsiteY14" fmla="*/ 687063 h 2887114"/>
                    <a:gd name="connsiteX15" fmla="*/ 35113 w 1513249"/>
                    <a:gd name="connsiteY15" fmla="*/ 906946 h 2887114"/>
                    <a:gd name="connsiteX16" fmla="*/ 248621 w 1513249"/>
                    <a:gd name="connsiteY16" fmla="*/ 2323543 h 2887114"/>
                    <a:gd name="connsiteX17" fmla="*/ 248044 w 1513249"/>
                    <a:gd name="connsiteY17" fmla="*/ 2323543 h 2887114"/>
                    <a:gd name="connsiteX18" fmla="*/ 248045 w 1513249"/>
                    <a:gd name="connsiteY18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470608 w 1513249"/>
                    <a:gd name="connsiteY4" fmla="*/ 906946 h 2887114"/>
                    <a:gd name="connsiteX5" fmla="*/ 1470608 w 1513249"/>
                    <a:gd name="connsiteY5" fmla="*/ 687063 h 2887114"/>
                    <a:gd name="connsiteX6" fmla="*/ 1457063 w 1513249"/>
                    <a:gd name="connsiteY6" fmla="*/ 672597 h 2887114"/>
                    <a:gd name="connsiteX7" fmla="*/ 1450145 w 1513249"/>
                    <a:gd name="connsiteY7" fmla="*/ 663080 h 2887114"/>
                    <a:gd name="connsiteX8" fmla="*/ 883282 w 1513249"/>
                    <a:gd name="connsiteY8" fmla="*/ 57693 h 2887114"/>
                    <a:gd name="connsiteX9" fmla="*/ 752860 w 1513249"/>
                    <a:gd name="connsiteY9" fmla="*/ 0 h 2887114"/>
                    <a:gd name="connsiteX10" fmla="*/ 622439 w 1513249"/>
                    <a:gd name="connsiteY10" fmla="*/ 57693 h 2887114"/>
                    <a:gd name="connsiteX11" fmla="*/ 55574 w 1513249"/>
                    <a:gd name="connsiteY11" fmla="*/ 663080 h 2887114"/>
                    <a:gd name="connsiteX12" fmla="*/ 48655 w 1513249"/>
                    <a:gd name="connsiteY12" fmla="*/ 672600 h 2887114"/>
                    <a:gd name="connsiteX13" fmla="*/ 35113 w 1513249"/>
                    <a:gd name="connsiteY13" fmla="*/ 687063 h 2887114"/>
                    <a:gd name="connsiteX14" fmla="*/ 35113 w 1513249"/>
                    <a:gd name="connsiteY14" fmla="*/ 906946 h 2887114"/>
                    <a:gd name="connsiteX15" fmla="*/ 248621 w 1513249"/>
                    <a:gd name="connsiteY15" fmla="*/ 2323543 h 2887114"/>
                    <a:gd name="connsiteX16" fmla="*/ 248044 w 1513249"/>
                    <a:gd name="connsiteY16" fmla="*/ 2323543 h 2887114"/>
                    <a:gd name="connsiteX17" fmla="*/ 248045 w 1513249"/>
                    <a:gd name="connsiteY17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1421950 w 1478136"/>
                    <a:gd name="connsiteY6" fmla="*/ 672597 h 2887114"/>
                    <a:gd name="connsiteX7" fmla="*/ 1415032 w 1478136"/>
                    <a:gd name="connsiteY7" fmla="*/ 663080 h 2887114"/>
                    <a:gd name="connsiteX8" fmla="*/ 848169 w 1478136"/>
                    <a:gd name="connsiteY8" fmla="*/ 57693 h 2887114"/>
                    <a:gd name="connsiteX9" fmla="*/ 717747 w 1478136"/>
                    <a:gd name="connsiteY9" fmla="*/ 0 h 2887114"/>
                    <a:gd name="connsiteX10" fmla="*/ 587326 w 1478136"/>
                    <a:gd name="connsiteY10" fmla="*/ 57693 h 2887114"/>
                    <a:gd name="connsiteX11" fmla="*/ 20461 w 1478136"/>
                    <a:gd name="connsiteY11" fmla="*/ 663080 h 2887114"/>
                    <a:gd name="connsiteX12" fmla="*/ 13542 w 1478136"/>
                    <a:gd name="connsiteY12" fmla="*/ 672600 h 2887114"/>
                    <a:gd name="connsiteX13" fmla="*/ 0 w 1478136"/>
                    <a:gd name="connsiteY13" fmla="*/ 906946 h 2887114"/>
                    <a:gd name="connsiteX14" fmla="*/ 213508 w 1478136"/>
                    <a:gd name="connsiteY14" fmla="*/ 2323543 h 2887114"/>
                    <a:gd name="connsiteX15" fmla="*/ 212931 w 1478136"/>
                    <a:gd name="connsiteY15" fmla="*/ 2323543 h 2887114"/>
                    <a:gd name="connsiteX16" fmla="*/ 212932 w 1478136"/>
                    <a:gd name="connsiteY16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1421950 w 1478136"/>
                    <a:gd name="connsiteY6" fmla="*/ 672597 h 2887114"/>
                    <a:gd name="connsiteX7" fmla="*/ 848169 w 1478136"/>
                    <a:gd name="connsiteY7" fmla="*/ 57693 h 2887114"/>
                    <a:gd name="connsiteX8" fmla="*/ 717747 w 1478136"/>
                    <a:gd name="connsiteY8" fmla="*/ 0 h 2887114"/>
                    <a:gd name="connsiteX9" fmla="*/ 587326 w 1478136"/>
                    <a:gd name="connsiteY9" fmla="*/ 57693 h 2887114"/>
                    <a:gd name="connsiteX10" fmla="*/ 20461 w 1478136"/>
                    <a:gd name="connsiteY10" fmla="*/ 663080 h 2887114"/>
                    <a:gd name="connsiteX11" fmla="*/ 13542 w 1478136"/>
                    <a:gd name="connsiteY11" fmla="*/ 672600 h 2887114"/>
                    <a:gd name="connsiteX12" fmla="*/ 0 w 1478136"/>
                    <a:gd name="connsiteY12" fmla="*/ 906946 h 2887114"/>
                    <a:gd name="connsiteX13" fmla="*/ 213508 w 1478136"/>
                    <a:gd name="connsiteY13" fmla="*/ 2323543 h 2887114"/>
                    <a:gd name="connsiteX14" fmla="*/ 212931 w 1478136"/>
                    <a:gd name="connsiteY14" fmla="*/ 2323543 h 2887114"/>
                    <a:gd name="connsiteX15" fmla="*/ 212932 w 1478136"/>
                    <a:gd name="connsiteY15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848169 w 1478136"/>
                    <a:gd name="connsiteY6" fmla="*/ 57693 h 2887114"/>
                    <a:gd name="connsiteX7" fmla="*/ 717747 w 1478136"/>
                    <a:gd name="connsiteY7" fmla="*/ 0 h 2887114"/>
                    <a:gd name="connsiteX8" fmla="*/ 587326 w 1478136"/>
                    <a:gd name="connsiteY8" fmla="*/ 57693 h 2887114"/>
                    <a:gd name="connsiteX9" fmla="*/ 20461 w 1478136"/>
                    <a:gd name="connsiteY9" fmla="*/ 663080 h 2887114"/>
                    <a:gd name="connsiteX10" fmla="*/ 13542 w 1478136"/>
                    <a:gd name="connsiteY10" fmla="*/ 672600 h 2887114"/>
                    <a:gd name="connsiteX11" fmla="*/ 0 w 1478136"/>
                    <a:gd name="connsiteY11" fmla="*/ 906946 h 2887114"/>
                    <a:gd name="connsiteX12" fmla="*/ 213508 w 1478136"/>
                    <a:gd name="connsiteY12" fmla="*/ 2323543 h 2887114"/>
                    <a:gd name="connsiteX13" fmla="*/ 212931 w 1478136"/>
                    <a:gd name="connsiteY13" fmla="*/ 2323543 h 2887114"/>
                    <a:gd name="connsiteX14" fmla="*/ 212932 w 1478136"/>
                    <a:gd name="connsiteY14" fmla="*/ 2887114 h 2887114"/>
                    <a:gd name="connsiteX0" fmla="*/ 212932 w 1435495"/>
                    <a:gd name="connsiteY0" fmla="*/ 2915686 h 2915686"/>
                    <a:gd name="connsiteX1" fmla="*/ 1222141 w 1435495"/>
                    <a:gd name="connsiteY1" fmla="*/ 2915686 h 2915686"/>
                    <a:gd name="connsiteX2" fmla="*/ 1222141 w 1435495"/>
                    <a:gd name="connsiteY2" fmla="*/ 2352115 h 2915686"/>
                    <a:gd name="connsiteX3" fmla="*/ 1221986 w 1435495"/>
                    <a:gd name="connsiteY3" fmla="*/ 2352115 h 2915686"/>
                    <a:gd name="connsiteX4" fmla="*/ 1435495 w 1435495"/>
                    <a:gd name="connsiteY4" fmla="*/ 935518 h 2915686"/>
                    <a:gd name="connsiteX5" fmla="*/ 848169 w 1435495"/>
                    <a:gd name="connsiteY5" fmla="*/ 86265 h 2915686"/>
                    <a:gd name="connsiteX6" fmla="*/ 717747 w 1435495"/>
                    <a:gd name="connsiteY6" fmla="*/ 28572 h 2915686"/>
                    <a:gd name="connsiteX7" fmla="*/ 587326 w 1435495"/>
                    <a:gd name="connsiteY7" fmla="*/ 86265 h 2915686"/>
                    <a:gd name="connsiteX8" fmla="*/ 20461 w 1435495"/>
                    <a:gd name="connsiteY8" fmla="*/ 691652 h 2915686"/>
                    <a:gd name="connsiteX9" fmla="*/ 13542 w 1435495"/>
                    <a:gd name="connsiteY9" fmla="*/ 701172 h 2915686"/>
                    <a:gd name="connsiteX10" fmla="*/ 0 w 1435495"/>
                    <a:gd name="connsiteY10" fmla="*/ 935518 h 2915686"/>
                    <a:gd name="connsiteX11" fmla="*/ 213508 w 1435495"/>
                    <a:gd name="connsiteY11" fmla="*/ 2352115 h 2915686"/>
                    <a:gd name="connsiteX12" fmla="*/ 212931 w 1435495"/>
                    <a:gd name="connsiteY12" fmla="*/ 2352115 h 2915686"/>
                    <a:gd name="connsiteX13" fmla="*/ 212932 w 1435495"/>
                    <a:gd name="connsiteY13" fmla="*/ 2915686 h 2915686"/>
                    <a:gd name="connsiteX0" fmla="*/ 212932 w 1435495"/>
                    <a:gd name="connsiteY0" fmla="*/ 2915686 h 2915686"/>
                    <a:gd name="connsiteX1" fmla="*/ 1222141 w 1435495"/>
                    <a:gd name="connsiteY1" fmla="*/ 2915686 h 2915686"/>
                    <a:gd name="connsiteX2" fmla="*/ 1222141 w 1435495"/>
                    <a:gd name="connsiteY2" fmla="*/ 2352115 h 2915686"/>
                    <a:gd name="connsiteX3" fmla="*/ 1221986 w 1435495"/>
                    <a:gd name="connsiteY3" fmla="*/ 2352115 h 2915686"/>
                    <a:gd name="connsiteX4" fmla="*/ 1435495 w 1435495"/>
                    <a:gd name="connsiteY4" fmla="*/ 935518 h 2915686"/>
                    <a:gd name="connsiteX5" fmla="*/ 848169 w 1435495"/>
                    <a:gd name="connsiteY5" fmla="*/ 86265 h 2915686"/>
                    <a:gd name="connsiteX6" fmla="*/ 717747 w 1435495"/>
                    <a:gd name="connsiteY6" fmla="*/ 28572 h 2915686"/>
                    <a:gd name="connsiteX7" fmla="*/ 587326 w 1435495"/>
                    <a:gd name="connsiteY7" fmla="*/ 86265 h 2915686"/>
                    <a:gd name="connsiteX8" fmla="*/ 20461 w 1435495"/>
                    <a:gd name="connsiteY8" fmla="*/ 691652 h 2915686"/>
                    <a:gd name="connsiteX9" fmla="*/ 0 w 1435495"/>
                    <a:gd name="connsiteY9" fmla="*/ 935518 h 2915686"/>
                    <a:gd name="connsiteX10" fmla="*/ 213508 w 1435495"/>
                    <a:gd name="connsiteY10" fmla="*/ 2352115 h 2915686"/>
                    <a:gd name="connsiteX11" fmla="*/ 212931 w 1435495"/>
                    <a:gd name="connsiteY11" fmla="*/ 2352115 h 2915686"/>
                    <a:gd name="connsiteX12" fmla="*/ 212932 w 1435495"/>
                    <a:gd name="connsiteY12" fmla="*/ 2915686 h 2915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35495" h="2915686">
                      <a:moveTo>
                        <a:pt x="212932" y="2915686"/>
                      </a:moveTo>
                      <a:lnTo>
                        <a:pt x="1222141" y="2915686"/>
                      </a:lnTo>
                      <a:lnTo>
                        <a:pt x="1222141" y="2352115"/>
                      </a:lnTo>
                      <a:lnTo>
                        <a:pt x="1221986" y="2352115"/>
                      </a:lnTo>
                      <a:cubicBezTo>
                        <a:pt x="1257545" y="2116016"/>
                        <a:pt x="1399910" y="1208265"/>
                        <a:pt x="1435495" y="935518"/>
                      </a:cubicBezTo>
                      <a:cubicBezTo>
                        <a:pt x="1373192" y="557876"/>
                        <a:pt x="967794" y="237423"/>
                        <a:pt x="848169" y="86265"/>
                      </a:cubicBezTo>
                      <a:cubicBezTo>
                        <a:pt x="728544" y="-64893"/>
                        <a:pt x="764951" y="28571"/>
                        <a:pt x="717747" y="28572"/>
                      </a:cubicBezTo>
                      <a:cubicBezTo>
                        <a:pt x="670544" y="28571"/>
                        <a:pt x="623340" y="47803"/>
                        <a:pt x="587326" y="86265"/>
                      </a:cubicBezTo>
                      <a:lnTo>
                        <a:pt x="20461" y="691652"/>
                      </a:lnTo>
                      <a:lnTo>
                        <a:pt x="0" y="935518"/>
                      </a:lnTo>
                      <a:cubicBezTo>
                        <a:pt x="35585" y="1208265"/>
                        <a:pt x="178020" y="2116016"/>
                        <a:pt x="213508" y="2352115"/>
                      </a:cubicBezTo>
                      <a:lnTo>
                        <a:pt x="212931" y="2352115"/>
                      </a:lnTo>
                      <a:cubicBezTo>
                        <a:pt x="212931" y="2539972"/>
                        <a:pt x="212932" y="2727829"/>
                        <a:pt x="212932" y="291568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1000">
                      <a:schemeClr val="tx1">
                        <a:alpha val="10000"/>
                      </a:schemeClr>
                    </a:gs>
                    <a:gs pos="0">
                      <a:srgbClr val="3C2246">
                        <a:alpha val="33000"/>
                      </a:srgb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softEdge rad="215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任意多边形 65"/>
                <p:cNvSpPr/>
                <p:nvPr/>
              </p:nvSpPr>
              <p:spPr>
                <a:xfrm rot="2700000" flipV="1">
                  <a:off x="4311096" y="1911703"/>
                  <a:ext cx="1520778" cy="3916160"/>
                </a:xfrm>
                <a:custGeom>
                  <a:avLst/>
                  <a:gdLst>
                    <a:gd name="connsiteX0" fmla="*/ 1204282 w 2055930"/>
                    <a:gd name="connsiteY0" fmla="*/ 77995 h 5294232"/>
                    <a:gd name="connsiteX1" fmla="*/ 1970620 w 2055930"/>
                    <a:gd name="connsiteY1" fmla="*/ 896414 h 5294232"/>
                    <a:gd name="connsiteX2" fmla="*/ 1979972 w 2055930"/>
                    <a:gd name="connsiteY2" fmla="*/ 909280 h 5294232"/>
                    <a:gd name="connsiteX3" fmla="*/ 1998283 w 2055930"/>
                    <a:gd name="connsiteY3" fmla="*/ 928836 h 5294232"/>
                    <a:gd name="connsiteX4" fmla="*/ 1998283 w 2055930"/>
                    <a:gd name="connsiteY4" fmla="*/ 1226095 h 5294232"/>
                    <a:gd name="connsiteX5" fmla="*/ 1719939 w 2055930"/>
                    <a:gd name="connsiteY5" fmla="*/ 1226095 h 5294232"/>
                    <a:gd name="connsiteX6" fmla="*/ 1709641 w 2055930"/>
                    <a:gd name="connsiteY6" fmla="*/ 1215098 h 5294232"/>
                    <a:gd name="connsiteX7" fmla="*/ 1709642 w 2055930"/>
                    <a:gd name="connsiteY7" fmla="*/ 3141183 h 5294232"/>
                    <a:gd name="connsiteX8" fmla="*/ 1709852 w 2055930"/>
                    <a:gd name="connsiteY8" fmla="*/ 3141183 h 5294232"/>
                    <a:gd name="connsiteX9" fmla="*/ 1709852 w 2055930"/>
                    <a:gd name="connsiteY9" fmla="*/ 5294232 h 5294232"/>
                    <a:gd name="connsiteX10" fmla="*/ 345508 w 2055930"/>
                    <a:gd name="connsiteY10" fmla="*/ 3929889 h 5294232"/>
                    <a:gd name="connsiteX11" fmla="*/ 345508 w 2055930"/>
                    <a:gd name="connsiteY11" fmla="*/ 3141183 h 5294232"/>
                    <a:gd name="connsiteX12" fmla="*/ 346288 w 2055930"/>
                    <a:gd name="connsiteY12" fmla="*/ 3141183 h 5294232"/>
                    <a:gd name="connsiteX13" fmla="*/ 346287 w 2055930"/>
                    <a:gd name="connsiteY13" fmla="*/ 1215100 h 5294232"/>
                    <a:gd name="connsiteX14" fmla="*/ 335992 w 2055930"/>
                    <a:gd name="connsiteY14" fmla="*/ 1226095 h 5294232"/>
                    <a:gd name="connsiteX15" fmla="*/ 57647 w 2055930"/>
                    <a:gd name="connsiteY15" fmla="*/ 1226095 h 5294232"/>
                    <a:gd name="connsiteX16" fmla="*/ 57647 w 2055930"/>
                    <a:gd name="connsiteY16" fmla="*/ 928836 h 5294232"/>
                    <a:gd name="connsiteX17" fmla="*/ 75954 w 2055930"/>
                    <a:gd name="connsiteY17" fmla="*/ 909284 h 5294232"/>
                    <a:gd name="connsiteX18" fmla="*/ 85309 w 2055930"/>
                    <a:gd name="connsiteY18" fmla="*/ 896413 h 5294232"/>
                    <a:gd name="connsiteX19" fmla="*/ 851649 w 2055930"/>
                    <a:gd name="connsiteY19" fmla="*/ 77995 h 5294232"/>
                    <a:gd name="connsiteX20" fmla="*/ 1027965 w 2055930"/>
                    <a:gd name="connsiteY20" fmla="*/ 0 h 5294232"/>
                    <a:gd name="connsiteX21" fmla="*/ 1204282 w 2055930"/>
                    <a:gd name="connsiteY21" fmla="*/ 77995 h 529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55930" h="5294232">
                      <a:moveTo>
                        <a:pt x="1204282" y="77995"/>
                      </a:moveTo>
                      <a:lnTo>
                        <a:pt x="1970620" y="896414"/>
                      </a:lnTo>
                      <a:lnTo>
                        <a:pt x="1979972" y="909280"/>
                      </a:lnTo>
                      <a:lnTo>
                        <a:pt x="1998283" y="928836"/>
                      </a:lnTo>
                      <a:cubicBezTo>
                        <a:pt x="2075146" y="1010922"/>
                        <a:pt x="2075146" y="1144010"/>
                        <a:pt x="1998283" y="1226095"/>
                      </a:cubicBezTo>
                      <a:cubicBezTo>
                        <a:pt x="1921420" y="1308181"/>
                        <a:pt x="1796802" y="1308181"/>
                        <a:pt x="1719939" y="1226095"/>
                      </a:cubicBezTo>
                      <a:lnTo>
                        <a:pt x="1709641" y="1215098"/>
                      </a:lnTo>
                      <a:lnTo>
                        <a:pt x="1709642" y="3141183"/>
                      </a:lnTo>
                      <a:lnTo>
                        <a:pt x="1709852" y="3141183"/>
                      </a:lnTo>
                      <a:lnTo>
                        <a:pt x="1709852" y="5294232"/>
                      </a:lnTo>
                      <a:lnTo>
                        <a:pt x="345508" y="3929889"/>
                      </a:lnTo>
                      <a:lnTo>
                        <a:pt x="345508" y="3141183"/>
                      </a:lnTo>
                      <a:lnTo>
                        <a:pt x="346288" y="3141183"/>
                      </a:lnTo>
                      <a:lnTo>
                        <a:pt x="346287" y="1215100"/>
                      </a:lnTo>
                      <a:lnTo>
                        <a:pt x="335992" y="1226095"/>
                      </a:lnTo>
                      <a:cubicBezTo>
                        <a:pt x="259128" y="1308181"/>
                        <a:pt x="134510" y="1308181"/>
                        <a:pt x="57647" y="1226095"/>
                      </a:cubicBezTo>
                      <a:cubicBezTo>
                        <a:pt x="-19216" y="1144009"/>
                        <a:pt x="-19216" y="1010922"/>
                        <a:pt x="57647" y="928836"/>
                      </a:cubicBezTo>
                      <a:lnTo>
                        <a:pt x="75954" y="909284"/>
                      </a:lnTo>
                      <a:lnTo>
                        <a:pt x="85309" y="896413"/>
                      </a:lnTo>
                      <a:lnTo>
                        <a:pt x="851649" y="77995"/>
                      </a:lnTo>
                      <a:cubicBezTo>
                        <a:pt x="900337" y="25998"/>
                        <a:pt x="964152" y="-1"/>
                        <a:pt x="1027965" y="0"/>
                      </a:cubicBezTo>
                      <a:cubicBezTo>
                        <a:pt x="1091779" y="-1"/>
                        <a:pt x="1155594" y="25998"/>
                        <a:pt x="1204282" y="77995"/>
                      </a:cubicBezTo>
                      <a:close/>
                    </a:path>
                  </a:pathLst>
                </a:custGeom>
                <a:gradFill>
                  <a:gsLst>
                    <a:gs pos="53000">
                      <a:srgbClr val="77448C"/>
                    </a:gs>
                    <a:gs pos="23000">
                      <a:srgbClr val="3E2349"/>
                    </a:gs>
                    <a:gs pos="0">
                      <a:srgbClr val="3C2246"/>
                    </a:gs>
                    <a:gs pos="84000">
                      <a:srgbClr val="AA78BE"/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文本框 16"/>
                <p:cNvSpPr txBox="1"/>
                <p:nvPr/>
              </p:nvSpPr>
              <p:spPr>
                <a:xfrm rot="18900000">
                  <a:off x="3497300" y="4307125"/>
                  <a:ext cx="1728572" cy="436766"/>
                </a:xfrm>
                <a:prstGeom prst="rect">
                  <a:avLst/>
                </a:prstGeom>
                <a:noFill/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altLang="zh-CN" sz="2400" b="1" dirty="0" smtClean="0">
                      <a:solidFill>
                        <a:prstClr val="white"/>
                      </a:solidFill>
                      <a:effectLst>
                        <a:innerShdw blurRad="25400" dist="25400" dir="16200000">
                          <a:prstClr val="black">
                            <a:alpha val="5000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r>
                    <a:rPr lang="en-US" altLang="zh-CN" sz="2400" b="1" dirty="0" smtClean="0">
                      <a:solidFill>
                        <a:prstClr val="white"/>
                      </a:solidFill>
                      <a:effectLst>
                        <a:innerShdw blurRad="25400" dist="25400" dir="16200000">
                          <a:prstClr val="black">
                            <a:alpha val="5000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zh-CN" altLang="en-US" sz="2400" b="1" dirty="0">
                    <a:solidFill>
                      <a:prstClr val="white"/>
                    </a:solidFill>
                    <a:effectLst>
                      <a:innerShdw blurRad="25400" dist="25400" dir="162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9" name="组合 71"/>
              <p:cNvGrpSpPr/>
              <p:nvPr/>
            </p:nvGrpSpPr>
            <p:grpSpPr>
              <a:xfrm>
                <a:off x="6297205" y="1674753"/>
                <a:ext cx="2235303" cy="4507335"/>
                <a:chOff x="6367888" y="1911704"/>
                <a:chExt cx="2113980" cy="4264236"/>
              </a:xfrm>
            </p:grpSpPr>
            <p:sp>
              <p:nvSpPr>
                <p:cNvPr id="57" name="任意多边形 72"/>
                <p:cNvSpPr/>
                <p:nvPr/>
              </p:nvSpPr>
              <p:spPr>
                <a:xfrm rot="18900000" flipH="1" flipV="1">
                  <a:off x="6684459" y="2575915"/>
                  <a:ext cx="1797409" cy="3600025"/>
                </a:xfrm>
                <a:custGeom>
                  <a:avLst/>
                  <a:gdLst>
                    <a:gd name="connsiteX0" fmla="*/ 255574 w 1520778"/>
                    <a:gd name="connsiteY0" fmla="*/ 2887114 h 2887114"/>
                    <a:gd name="connsiteX1" fmla="*/ 1264783 w 1520778"/>
                    <a:gd name="connsiteY1" fmla="*/ 2887114 h 2887114"/>
                    <a:gd name="connsiteX2" fmla="*/ 1264783 w 1520778"/>
                    <a:gd name="connsiteY2" fmla="*/ 2323543 h 2887114"/>
                    <a:gd name="connsiteX3" fmla="*/ 1264628 w 1520778"/>
                    <a:gd name="connsiteY3" fmla="*/ 2323543 h 2887114"/>
                    <a:gd name="connsiteX4" fmla="*/ 1264627 w 1520778"/>
                    <a:gd name="connsiteY4" fmla="*/ 898812 h 2887114"/>
                    <a:gd name="connsiteX5" fmla="*/ 1272244 w 1520778"/>
                    <a:gd name="connsiteY5" fmla="*/ 906947 h 2887114"/>
                    <a:gd name="connsiteX6" fmla="*/ 1478137 w 1520778"/>
                    <a:gd name="connsiteY6" fmla="*/ 906946 h 2887114"/>
                    <a:gd name="connsiteX7" fmla="*/ 1478137 w 1520778"/>
                    <a:gd name="connsiteY7" fmla="*/ 687063 h 2887114"/>
                    <a:gd name="connsiteX8" fmla="*/ 1464592 w 1520778"/>
                    <a:gd name="connsiteY8" fmla="*/ 672597 h 2887114"/>
                    <a:gd name="connsiteX9" fmla="*/ 1457674 w 1520778"/>
                    <a:gd name="connsiteY9" fmla="*/ 663080 h 2887114"/>
                    <a:gd name="connsiteX10" fmla="*/ 890811 w 1520778"/>
                    <a:gd name="connsiteY10" fmla="*/ 57693 h 2887114"/>
                    <a:gd name="connsiteX11" fmla="*/ 760389 w 1520778"/>
                    <a:gd name="connsiteY11" fmla="*/ 0 h 2887114"/>
                    <a:gd name="connsiteX12" fmla="*/ 629968 w 1520778"/>
                    <a:gd name="connsiteY12" fmla="*/ 57693 h 2887114"/>
                    <a:gd name="connsiteX13" fmla="*/ 63103 w 1520778"/>
                    <a:gd name="connsiteY13" fmla="*/ 663080 h 2887114"/>
                    <a:gd name="connsiteX14" fmla="*/ 56184 w 1520778"/>
                    <a:gd name="connsiteY14" fmla="*/ 672600 h 2887114"/>
                    <a:gd name="connsiteX15" fmla="*/ 42642 w 1520778"/>
                    <a:gd name="connsiteY15" fmla="*/ 687063 h 2887114"/>
                    <a:gd name="connsiteX16" fmla="*/ 42642 w 1520778"/>
                    <a:gd name="connsiteY16" fmla="*/ 906946 h 2887114"/>
                    <a:gd name="connsiteX17" fmla="*/ 248534 w 1520778"/>
                    <a:gd name="connsiteY17" fmla="*/ 906947 h 2887114"/>
                    <a:gd name="connsiteX18" fmla="*/ 256150 w 1520778"/>
                    <a:gd name="connsiteY18" fmla="*/ 898813 h 2887114"/>
                    <a:gd name="connsiteX19" fmla="*/ 256150 w 1520778"/>
                    <a:gd name="connsiteY19" fmla="*/ 2323543 h 2887114"/>
                    <a:gd name="connsiteX20" fmla="*/ 255573 w 1520778"/>
                    <a:gd name="connsiteY20" fmla="*/ 2323543 h 2887114"/>
                    <a:gd name="connsiteX0" fmla="*/ 255574 w 1520778"/>
                    <a:gd name="connsiteY0" fmla="*/ 2887114 h 2887114"/>
                    <a:gd name="connsiteX1" fmla="*/ 1264783 w 1520778"/>
                    <a:gd name="connsiteY1" fmla="*/ 2887114 h 2887114"/>
                    <a:gd name="connsiteX2" fmla="*/ 1264783 w 1520778"/>
                    <a:gd name="connsiteY2" fmla="*/ 2323543 h 2887114"/>
                    <a:gd name="connsiteX3" fmla="*/ 1264628 w 1520778"/>
                    <a:gd name="connsiteY3" fmla="*/ 2323543 h 2887114"/>
                    <a:gd name="connsiteX4" fmla="*/ 1264627 w 1520778"/>
                    <a:gd name="connsiteY4" fmla="*/ 898812 h 2887114"/>
                    <a:gd name="connsiteX5" fmla="*/ 1272244 w 1520778"/>
                    <a:gd name="connsiteY5" fmla="*/ 906947 h 2887114"/>
                    <a:gd name="connsiteX6" fmla="*/ 1478137 w 1520778"/>
                    <a:gd name="connsiteY6" fmla="*/ 906946 h 2887114"/>
                    <a:gd name="connsiteX7" fmla="*/ 1478137 w 1520778"/>
                    <a:gd name="connsiteY7" fmla="*/ 687063 h 2887114"/>
                    <a:gd name="connsiteX8" fmla="*/ 1464592 w 1520778"/>
                    <a:gd name="connsiteY8" fmla="*/ 672597 h 2887114"/>
                    <a:gd name="connsiteX9" fmla="*/ 1457674 w 1520778"/>
                    <a:gd name="connsiteY9" fmla="*/ 663080 h 2887114"/>
                    <a:gd name="connsiteX10" fmla="*/ 890811 w 1520778"/>
                    <a:gd name="connsiteY10" fmla="*/ 57693 h 2887114"/>
                    <a:gd name="connsiteX11" fmla="*/ 760389 w 1520778"/>
                    <a:gd name="connsiteY11" fmla="*/ 0 h 2887114"/>
                    <a:gd name="connsiteX12" fmla="*/ 629968 w 1520778"/>
                    <a:gd name="connsiteY12" fmla="*/ 57693 h 2887114"/>
                    <a:gd name="connsiteX13" fmla="*/ 63103 w 1520778"/>
                    <a:gd name="connsiteY13" fmla="*/ 663080 h 2887114"/>
                    <a:gd name="connsiteX14" fmla="*/ 56184 w 1520778"/>
                    <a:gd name="connsiteY14" fmla="*/ 672600 h 2887114"/>
                    <a:gd name="connsiteX15" fmla="*/ 42642 w 1520778"/>
                    <a:gd name="connsiteY15" fmla="*/ 687063 h 2887114"/>
                    <a:gd name="connsiteX16" fmla="*/ 42642 w 1520778"/>
                    <a:gd name="connsiteY16" fmla="*/ 906946 h 2887114"/>
                    <a:gd name="connsiteX17" fmla="*/ 248534 w 1520778"/>
                    <a:gd name="connsiteY17" fmla="*/ 906947 h 2887114"/>
                    <a:gd name="connsiteX18" fmla="*/ 256150 w 1520778"/>
                    <a:gd name="connsiteY18" fmla="*/ 2323543 h 2887114"/>
                    <a:gd name="connsiteX19" fmla="*/ 255573 w 1520778"/>
                    <a:gd name="connsiteY19" fmla="*/ 2323543 h 2887114"/>
                    <a:gd name="connsiteX20" fmla="*/ 255574 w 1520778"/>
                    <a:gd name="connsiteY20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257098 w 1513249"/>
                    <a:gd name="connsiteY4" fmla="*/ 898812 h 2887114"/>
                    <a:gd name="connsiteX5" fmla="*/ 1264715 w 1513249"/>
                    <a:gd name="connsiteY5" fmla="*/ 906947 h 2887114"/>
                    <a:gd name="connsiteX6" fmla="*/ 1470608 w 1513249"/>
                    <a:gd name="connsiteY6" fmla="*/ 906946 h 2887114"/>
                    <a:gd name="connsiteX7" fmla="*/ 1470608 w 1513249"/>
                    <a:gd name="connsiteY7" fmla="*/ 687063 h 2887114"/>
                    <a:gd name="connsiteX8" fmla="*/ 1457063 w 1513249"/>
                    <a:gd name="connsiteY8" fmla="*/ 672597 h 2887114"/>
                    <a:gd name="connsiteX9" fmla="*/ 1450145 w 1513249"/>
                    <a:gd name="connsiteY9" fmla="*/ 663080 h 2887114"/>
                    <a:gd name="connsiteX10" fmla="*/ 883282 w 1513249"/>
                    <a:gd name="connsiteY10" fmla="*/ 57693 h 2887114"/>
                    <a:gd name="connsiteX11" fmla="*/ 752860 w 1513249"/>
                    <a:gd name="connsiteY11" fmla="*/ 0 h 2887114"/>
                    <a:gd name="connsiteX12" fmla="*/ 622439 w 1513249"/>
                    <a:gd name="connsiteY12" fmla="*/ 57693 h 2887114"/>
                    <a:gd name="connsiteX13" fmla="*/ 55574 w 1513249"/>
                    <a:gd name="connsiteY13" fmla="*/ 663080 h 2887114"/>
                    <a:gd name="connsiteX14" fmla="*/ 48655 w 1513249"/>
                    <a:gd name="connsiteY14" fmla="*/ 672600 h 2887114"/>
                    <a:gd name="connsiteX15" fmla="*/ 35113 w 1513249"/>
                    <a:gd name="connsiteY15" fmla="*/ 687063 h 2887114"/>
                    <a:gd name="connsiteX16" fmla="*/ 35113 w 1513249"/>
                    <a:gd name="connsiteY16" fmla="*/ 906946 h 2887114"/>
                    <a:gd name="connsiteX17" fmla="*/ 248621 w 1513249"/>
                    <a:gd name="connsiteY17" fmla="*/ 2323543 h 2887114"/>
                    <a:gd name="connsiteX18" fmla="*/ 248044 w 1513249"/>
                    <a:gd name="connsiteY18" fmla="*/ 2323543 h 2887114"/>
                    <a:gd name="connsiteX19" fmla="*/ 248045 w 1513249"/>
                    <a:gd name="connsiteY19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257098 w 1513249"/>
                    <a:gd name="connsiteY4" fmla="*/ 898812 h 2887114"/>
                    <a:gd name="connsiteX5" fmla="*/ 1470608 w 1513249"/>
                    <a:gd name="connsiteY5" fmla="*/ 906946 h 2887114"/>
                    <a:gd name="connsiteX6" fmla="*/ 1470608 w 1513249"/>
                    <a:gd name="connsiteY6" fmla="*/ 687063 h 2887114"/>
                    <a:gd name="connsiteX7" fmla="*/ 1457063 w 1513249"/>
                    <a:gd name="connsiteY7" fmla="*/ 672597 h 2887114"/>
                    <a:gd name="connsiteX8" fmla="*/ 1450145 w 1513249"/>
                    <a:gd name="connsiteY8" fmla="*/ 663080 h 2887114"/>
                    <a:gd name="connsiteX9" fmla="*/ 883282 w 1513249"/>
                    <a:gd name="connsiteY9" fmla="*/ 57693 h 2887114"/>
                    <a:gd name="connsiteX10" fmla="*/ 752860 w 1513249"/>
                    <a:gd name="connsiteY10" fmla="*/ 0 h 2887114"/>
                    <a:gd name="connsiteX11" fmla="*/ 622439 w 1513249"/>
                    <a:gd name="connsiteY11" fmla="*/ 57693 h 2887114"/>
                    <a:gd name="connsiteX12" fmla="*/ 55574 w 1513249"/>
                    <a:gd name="connsiteY12" fmla="*/ 663080 h 2887114"/>
                    <a:gd name="connsiteX13" fmla="*/ 48655 w 1513249"/>
                    <a:gd name="connsiteY13" fmla="*/ 672600 h 2887114"/>
                    <a:gd name="connsiteX14" fmla="*/ 35113 w 1513249"/>
                    <a:gd name="connsiteY14" fmla="*/ 687063 h 2887114"/>
                    <a:gd name="connsiteX15" fmla="*/ 35113 w 1513249"/>
                    <a:gd name="connsiteY15" fmla="*/ 906946 h 2887114"/>
                    <a:gd name="connsiteX16" fmla="*/ 248621 w 1513249"/>
                    <a:gd name="connsiteY16" fmla="*/ 2323543 h 2887114"/>
                    <a:gd name="connsiteX17" fmla="*/ 248044 w 1513249"/>
                    <a:gd name="connsiteY17" fmla="*/ 2323543 h 2887114"/>
                    <a:gd name="connsiteX18" fmla="*/ 248045 w 1513249"/>
                    <a:gd name="connsiteY18" fmla="*/ 2887114 h 2887114"/>
                    <a:gd name="connsiteX0" fmla="*/ 248045 w 1513249"/>
                    <a:gd name="connsiteY0" fmla="*/ 2887114 h 2887114"/>
                    <a:gd name="connsiteX1" fmla="*/ 1257254 w 1513249"/>
                    <a:gd name="connsiteY1" fmla="*/ 2887114 h 2887114"/>
                    <a:gd name="connsiteX2" fmla="*/ 1257254 w 1513249"/>
                    <a:gd name="connsiteY2" fmla="*/ 2323543 h 2887114"/>
                    <a:gd name="connsiteX3" fmla="*/ 1257099 w 1513249"/>
                    <a:gd name="connsiteY3" fmla="*/ 2323543 h 2887114"/>
                    <a:gd name="connsiteX4" fmla="*/ 1470608 w 1513249"/>
                    <a:gd name="connsiteY4" fmla="*/ 906946 h 2887114"/>
                    <a:gd name="connsiteX5" fmla="*/ 1470608 w 1513249"/>
                    <a:gd name="connsiteY5" fmla="*/ 687063 h 2887114"/>
                    <a:gd name="connsiteX6" fmla="*/ 1457063 w 1513249"/>
                    <a:gd name="connsiteY6" fmla="*/ 672597 h 2887114"/>
                    <a:gd name="connsiteX7" fmla="*/ 1450145 w 1513249"/>
                    <a:gd name="connsiteY7" fmla="*/ 663080 h 2887114"/>
                    <a:gd name="connsiteX8" fmla="*/ 883282 w 1513249"/>
                    <a:gd name="connsiteY8" fmla="*/ 57693 h 2887114"/>
                    <a:gd name="connsiteX9" fmla="*/ 752860 w 1513249"/>
                    <a:gd name="connsiteY9" fmla="*/ 0 h 2887114"/>
                    <a:gd name="connsiteX10" fmla="*/ 622439 w 1513249"/>
                    <a:gd name="connsiteY10" fmla="*/ 57693 h 2887114"/>
                    <a:gd name="connsiteX11" fmla="*/ 55574 w 1513249"/>
                    <a:gd name="connsiteY11" fmla="*/ 663080 h 2887114"/>
                    <a:gd name="connsiteX12" fmla="*/ 48655 w 1513249"/>
                    <a:gd name="connsiteY12" fmla="*/ 672600 h 2887114"/>
                    <a:gd name="connsiteX13" fmla="*/ 35113 w 1513249"/>
                    <a:gd name="connsiteY13" fmla="*/ 687063 h 2887114"/>
                    <a:gd name="connsiteX14" fmla="*/ 35113 w 1513249"/>
                    <a:gd name="connsiteY14" fmla="*/ 906946 h 2887114"/>
                    <a:gd name="connsiteX15" fmla="*/ 248621 w 1513249"/>
                    <a:gd name="connsiteY15" fmla="*/ 2323543 h 2887114"/>
                    <a:gd name="connsiteX16" fmla="*/ 248044 w 1513249"/>
                    <a:gd name="connsiteY16" fmla="*/ 2323543 h 2887114"/>
                    <a:gd name="connsiteX17" fmla="*/ 248045 w 1513249"/>
                    <a:gd name="connsiteY17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1421950 w 1478136"/>
                    <a:gd name="connsiteY6" fmla="*/ 672597 h 2887114"/>
                    <a:gd name="connsiteX7" fmla="*/ 1415032 w 1478136"/>
                    <a:gd name="connsiteY7" fmla="*/ 663080 h 2887114"/>
                    <a:gd name="connsiteX8" fmla="*/ 848169 w 1478136"/>
                    <a:gd name="connsiteY8" fmla="*/ 57693 h 2887114"/>
                    <a:gd name="connsiteX9" fmla="*/ 717747 w 1478136"/>
                    <a:gd name="connsiteY9" fmla="*/ 0 h 2887114"/>
                    <a:gd name="connsiteX10" fmla="*/ 587326 w 1478136"/>
                    <a:gd name="connsiteY10" fmla="*/ 57693 h 2887114"/>
                    <a:gd name="connsiteX11" fmla="*/ 20461 w 1478136"/>
                    <a:gd name="connsiteY11" fmla="*/ 663080 h 2887114"/>
                    <a:gd name="connsiteX12" fmla="*/ 13542 w 1478136"/>
                    <a:gd name="connsiteY12" fmla="*/ 672600 h 2887114"/>
                    <a:gd name="connsiteX13" fmla="*/ 0 w 1478136"/>
                    <a:gd name="connsiteY13" fmla="*/ 906946 h 2887114"/>
                    <a:gd name="connsiteX14" fmla="*/ 213508 w 1478136"/>
                    <a:gd name="connsiteY14" fmla="*/ 2323543 h 2887114"/>
                    <a:gd name="connsiteX15" fmla="*/ 212931 w 1478136"/>
                    <a:gd name="connsiteY15" fmla="*/ 2323543 h 2887114"/>
                    <a:gd name="connsiteX16" fmla="*/ 212932 w 1478136"/>
                    <a:gd name="connsiteY16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1421950 w 1478136"/>
                    <a:gd name="connsiteY6" fmla="*/ 672597 h 2887114"/>
                    <a:gd name="connsiteX7" fmla="*/ 848169 w 1478136"/>
                    <a:gd name="connsiteY7" fmla="*/ 57693 h 2887114"/>
                    <a:gd name="connsiteX8" fmla="*/ 717747 w 1478136"/>
                    <a:gd name="connsiteY8" fmla="*/ 0 h 2887114"/>
                    <a:gd name="connsiteX9" fmla="*/ 587326 w 1478136"/>
                    <a:gd name="connsiteY9" fmla="*/ 57693 h 2887114"/>
                    <a:gd name="connsiteX10" fmla="*/ 20461 w 1478136"/>
                    <a:gd name="connsiteY10" fmla="*/ 663080 h 2887114"/>
                    <a:gd name="connsiteX11" fmla="*/ 13542 w 1478136"/>
                    <a:gd name="connsiteY11" fmla="*/ 672600 h 2887114"/>
                    <a:gd name="connsiteX12" fmla="*/ 0 w 1478136"/>
                    <a:gd name="connsiteY12" fmla="*/ 906946 h 2887114"/>
                    <a:gd name="connsiteX13" fmla="*/ 213508 w 1478136"/>
                    <a:gd name="connsiteY13" fmla="*/ 2323543 h 2887114"/>
                    <a:gd name="connsiteX14" fmla="*/ 212931 w 1478136"/>
                    <a:gd name="connsiteY14" fmla="*/ 2323543 h 2887114"/>
                    <a:gd name="connsiteX15" fmla="*/ 212932 w 1478136"/>
                    <a:gd name="connsiteY15" fmla="*/ 2887114 h 2887114"/>
                    <a:gd name="connsiteX0" fmla="*/ 212932 w 1478136"/>
                    <a:gd name="connsiteY0" fmla="*/ 2887114 h 2887114"/>
                    <a:gd name="connsiteX1" fmla="*/ 1222141 w 1478136"/>
                    <a:gd name="connsiteY1" fmla="*/ 2887114 h 2887114"/>
                    <a:gd name="connsiteX2" fmla="*/ 1222141 w 1478136"/>
                    <a:gd name="connsiteY2" fmla="*/ 2323543 h 2887114"/>
                    <a:gd name="connsiteX3" fmla="*/ 1221986 w 1478136"/>
                    <a:gd name="connsiteY3" fmla="*/ 2323543 h 2887114"/>
                    <a:gd name="connsiteX4" fmla="*/ 1435495 w 1478136"/>
                    <a:gd name="connsiteY4" fmla="*/ 906946 h 2887114"/>
                    <a:gd name="connsiteX5" fmla="*/ 1435495 w 1478136"/>
                    <a:gd name="connsiteY5" fmla="*/ 687063 h 2887114"/>
                    <a:gd name="connsiteX6" fmla="*/ 848169 w 1478136"/>
                    <a:gd name="connsiteY6" fmla="*/ 57693 h 2887114"/>
                    <a:gd name="connsiteX7" fmla="*/ 717747 w 1478136"/>
                    <a:gd name="connsiteY7" fmla="*/ 0 h 2887114"/>
                    <a:gd name="connsiteX8" fmla="*/ 587326 w 1478136"/>
                    <a:gd name="connsiteY8" fmla="*/ 57693 h 2887114"/>
                    <a:gd name="connsiteX9" fmla="*/ 20461 w 1478136"/>
                    <a:gd name="connsiteY9" fmla="*/ 663080 h 2887114"/>
                    <a:gd name="connsiteX10" fmla="*/ 13542 w 1478136"/>
                    <a:gd name="connsiteY10" fmla="*/ 672600 h 2887114"/>
                    <a:gd name="connsiteX11" fmla="*/ 0 w 1478136"/>
                    <a:gd name="connsiteY11" fmla="*/ 906946 h 2887114"/>
                    <a:gd name="connsiteX12" fmla="*/ 213508 w 1478136"/>
                    <a:gd name="connsiteY12" fmla="*/ 2323543 h 2887114"/>
                    <a:gd name="connsiteX13" fmla="*/ 212931 w 1478136"/>
                    <a:gd name="connsiteY13" fmla="*/ 2323543 h 2887114"/>
                    <a:gd name="connsiteX14" fmla="*/ 212932 w 1478136"/>
                    <a:gd name="connsiteY14" fmla="*/ 2887114 h 2887114"/>
                    <a:gd name="connsiteX0" fmla="*/ 212932 w 1435495"/>
                    <a:gd name="connsiteY0" fmla="*/ 2915686 h 2915686"/>
                    <a:gd name="connsiteX1" fmla="*/ 1222141 w 1435495"/>
                    <a:gd name="connsiteY1" fmla="*/ 2915686 h 2915686"/>
                    <a:gd name="connsiteX2" fmla="*/ 1222141 w 1435495"/>
                    <a:gd name="connsiteY2" fmla="*/ 2352115 h 2915686"/>
                    <a:gd name="connsiteX3" fmla="*/ 1221986 w 1435495"/>
                    <a:gd name="connsiteY3" fmla="*/ 2352115 h 2915686"/>
                    <a:gd name="connsiteX4" fmla="*/ 1435495 w 1435495"/>
                    <a:gd name="connsiteY4" fmla="*/ 935518 h 2915686"/>
                    <a:gd name="connsiteX5" fmla="*/ 848169 w 1435495"/>
                    <a:gd name="connsiteY5" fmla="*/ 86265 h 2915686"/>
                    <a:gd name="connsiteX6" fmla="*/ 717747 w 1435495"/>
                    <a:gd name="connsiteY6" fmla="*/ 28572 h 2915686"/>
                    <a:gd name="connsiteX7" fmla="*/ 587326 w 1435495"/>
                    <a:gd name="connsiteY7" fmla="*/ 86265 h 2915686"/>
                    <a:gd name="connsiteX8" fmla="*/ 20461 w 1435495"/>
                    <a:gd name="connsiteY8" fmla="*/ 691652 h 2915686"/>
                    <a:gd name="connsiteX9" fmla="*/ 13542 w 1435495"/>
                    <a:gd name="connsiteY9" fmla="*/ 701172 h 2915686"/>
                    <a:gd name="connsiteX10" fmla="*/ 0 w 1435495"/>
                    <a:gd name="connsiteY10" fmla="*/ 935518 h 2915686"/>
                    <a:gd name="connsiteX11" fmla="*/ 213508 w 1435495"/>
                    <a:gd name="connsiteY11" fmla="*/ 2352115 h 2915686"/>
                    <a:gd name="connsiteX12" fmla="*/ 212931 w 1435495"/>
                    <a:gd name="connsiteY12" fmla="*/ 2352115 h 2915686"/>
                    <a:gd name="connsiteX13" fmla="*/ 212932 w 1435495"/>
                    <a:gd name="connsiteY13" fmla="*/ 2915686 h 2915686"/>
                    <a:gd name="connsiteX0" fmla="*/ 212932 w 1435495"/>
                    <a:gd name="connsiteY0" fmla="*/ 2915686 h 2915686"/>
                    <a:gd name="connsiteX1" fmla="*/ 1222141 w 1435495"/>
                    <a:gd name="connsiteY1" fmla="*/ 2915686 h 2915686"/>
                    <a:gd name="connsiteX2" fmla="*/ 1222141 w 1435495"/>
                    <a:gd name="connsiteY2" fmla="*/ 2352115 h 2915686"/>
                    <a:gd name="connsiteX3" fmla="*/ 1221986 w 1435495"/>
                    <a:gd name="connsiteY3" fmla="*/ 2352115 h 2915686"/>
                    <a:gd name="connsiteX4" fmla="*/ 1435495 w 1435495"/>
                    <a:gd name="connsiteY4" fmla="*/ 935518 h 2915686"/>
                    <a:gd name="connsiteX5" fmla="*/ 848169 w 1435495"/>
                    <a:gd name="connsiteY5" fmla="*/ 86265 h 2915686"/>
                    <a:gd name="connsiteX6" fmla="*/ 717747 w 1435495"/>
                    <a:gd name="connsiteY6" fmla="*/ 28572 h 2915686"/>
                    <a:gd name="connsiteX7" fmla="*/ 587326 w 1435495"/>
                    <a:gd name="connsiteY7" fmla="*/ 86265 h 2915686"/>
                    <a:gd name="connsiteX8" fmla="*/ 20461 w 1435495"/>
                    <a:gd name="connsiteY8" fmla="*/ 691652 h 2915686"/>
                    <a:gd name="connsiteX9" fmla="*/ 0 w 1435495"/>
                    <a:gd name="connsiteY9" fmla="*/ 935518 h 2915686"/>
                    <a:gd name="connsiteX10" fmla="*/ 213508 w 1435495"/>
                    <a:gd name="connsiteY10" fmla="*/ 2352115 h 2915686"/>
                    <a:gd name="connsiteX11" fmla="*/ 212931 w 1435495"/>
                    <a:gd name="connsiteY11" fmla="*/ 2352115 h 2915686"/>
                    <a:gd name="connsiteX12" fmla="*/ 212932 w 1435495"/>
                    <a:gd name="connsiteY12" fmla="*/ 2915686 h 2915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35495" h="2915686">
                      <a:moveTo>
                        <a:pt x="212932" y="2915686"/>
                      </a:moveTo>
                      <a:lnTo>
                        <a:pt x="1222141" y="2915686"/>
                      </a:lnTo>
                      <a:lnTo>
                        <a:pt x="1222141" y="2352115"/>
                      </a:lnTo>
                      <a:lnTo>
                        <a:pt x="1221986" y="2352115"/>
                      </a:lnTo>
                      <a:cubicBezTo>
                        <a:pt x="1257545" y="2116016"/>
                        <a:pt x="1399910" y="1208265"/>
                        <a:pt x="1435495" y="935518"/>
                      </a:cubicBezTo>
                      <a:cubicBezTo>
                        <a:pt x="1373192" y="557876"/>
                        <a:pt x="967794" y="237423"/>
                        <a:pt x="848169" y="86265"/>
                      </a:cubicBezTo>
                      <a:cubicBezTo>
                        <a:pt x="728544" y="-64893"/>
                        <a:pt x="764951" y="28571"/>
                        <a:pt x="717747" y="28572"/>
                      </a:cubicBezTo>
                      <a:cubicBezTo>
                        <a:pt x="670544" y="28571"/>
                        <a:pt x="623340" y="47803"/>
                        <a:pt x="587326" y="86265"/>
                      </a:cubicBezTo>
                      <a:lnTo>
                        <a:pt x="20461" y="691652"/>
                      </a:lnTo>
                      <a:lnTo>
                        <a:pt x="0" y="935518"/>
                      </a:lnTo>
                      <a:cubicBezTo>
                        <a:pt x="35585" y="1208265"/>
                        <a:pt x="178020" y="2116016"/>
                        <a:pt x="213508" y="2352115"/>
                      </a:cubicBezTo>
                      <a:lnTo>
                        <a:pt x="212931" y="2352115"/>
                      </a:lnTo>
                      <a:cubicBezTo>
                        <a:pt x="212931" y="2539972"/>
                        <a:pt x="212932" y="2727829"/>
                        <a:pt x="212932" y="291568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1000">
                      <a:schemeClr val="tx1">
                        <a:alpha val="10000"/>
                      </a:schemeClr>
                    </a:gs>
                    <a:gs pos="0">
                      <a:srgbClr val="3C2246">
                        <a:alpha val="33000"/>
                      </a:srgb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softEdge rad="215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任意多边形 73"/>
                <p:cNvSpPr/>
                <p:nvPr/>
              </p:nvSpPr>
              <p:spPr>
                <a:xfrm rot="18900000" flipH="1" flipV="1">
                  <a:off x="6367888" y="1911704"/>
                  <a:ext cx="1520778" cy="3916160"/>
                </a:xfrm>
                <a:custGeom>
                  <a:avLst/>
                  <a:gdLst>
                    <a:gd name="connsiteX0" fmla="*/ 1204282 w 2055930"/>
                    <a:gd name="connsiteY0" fmla="*/ 77995 h 5294232"/>
                    <a:gd name="connsiteX1" fmla="*/ 1970620 w 2055930"/>
                    <a:gd name="connsiteY1" fmla="*/ 896414 h 5294232"/>
                    <a:gd name="connsiteX2" fmla="*/ 1979972 w 2055930"/>
                    <a:gd name="connsiteY2" fmla="*/ 909280 h 5294232"/>
                    <a:gd name="connsiteX3" fmla="*/ 1998283 w 2055930"/>
                    <a:gd name="connsiteY3" fmla="*/ 928836 h 5294232"/>
                    <a:gd name="connsiteX4" fmla="*/ 1998283 w 2055930"/>
                    <a:gd name="connsiteY4" fmla="*/ 1226095 h 5294232"/>
                    <a:gd name="connsiteX5" fmla="*/ 1719939 w 2055930"/>
                    <a:gd name="connsiteY5" fmla="*/ 1226095 h 5294232"/>
                    <a:gd name="connsiteX6" fmla="*/ 1709641 w 2055930"/>
                    <a:gd name="connsiteY6" fmla="*/ 1215098 h 5294232"/>
                    <a:gd name="connsiteX7" fmla="*/ 1709642 w 2055930"/>
                    <a:gd name="connsiteY7" fmla="*/ 3141183 h 5294232"/>
                    <a:gd name="connsiteX8" fmla="*/ 1709852 w 2055930"/>
                    <a:gd name="connsiteY8" fmla="*/ 3141183 h 5294232"/>
                    <a:gd name="connsiteX9" fmla="*/ 1709852 w 2055930"/>
                    <a:gd name="connsiteY9" fmla="*/ 5294232 h 5294232"/>
                    <a:gd name="connsiteX10" fmla="*/ 345508 w 2055930"/>
                    <a:gd name="connsiteY10" fmla="*/ 3929889 h 5294232"/>
                    <a:gd name="connsiteX11" fmla="*/ 345508 w 2055930"/>
                    <a:gd name="connsiteY11" fmla="*/ 3141183 h 5294232"/>
                    <a:gd name="connsiteX12" fmla="*/ 346288 w 2055930"/>
                    <a:gd name="connsiteY12" fmla="*/ 3141183 h 5294232"/>
                    <a:gd name="connsiteX13" fmla="*/ 346287 w 2055930"/>
                    <a:gd name="connsiteY13" fmla="*/ 1215100 h 5294232"/>
                    <a:gd name="connsiteX14" fmla="*/ 335992 w 2055930"/>
                    <a:gd name="connsiteY14" fmla="*/ 1226095 h 5294232"/>
                    <a:gd name="connsiteX15" fmla="*/ 57647 w 2055930"/>
                    <a:gd name="connsiteY15" fmla="*/ 1226095 h 5294232"/>
                    <a:gd name="connsiteX16" fmla="*/ 57647 w 2055930"/>
                    <a:gd name="connsiteY16" fmla="*/ 928836 h 5294232"/>
                    <a:gd name="connsiteX17" fmla="*/ 75954 w 2055930"/>
                    <a:gd name="connsiteY17" fmla="*/ 909284 h 5294232"/>
                    <a:gd name="connsiteX18" fmla="*/ 85309 w 2055930"/>
                    <a:gd name="connsiteY18" fmla="*/ 896413 h 5294232"/>
                    <a:gd name="connsiteX19" fmla="*/ 851649 w 2055930"/>
                    <a:gd name="connsiteY19" fmla="*/ 77995 h 5294232"/>
                    <a:gd name="connsiteX20" fmla="*/ 1027965 w 2055930"/>
                    <a:gd name="connsiteY20" fmla="*/ 0 h 5294232"/>
                    <a:gd name="connsiteX21" fmla="*/ 1204282 w 2055930"/>
                    <a:gd name="connsiteY21" fmla="*/ 77995 h 529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55930" h="5294232">
                      <a:moveTo>
                        <a:pt x="1204282" y="77995"/>
                      </a:moveTo>
                      <a:lnTo>
                        <a:pt x="1970620" y="896414"/>
                      </a:lnTo>
                      <a:lnTo>
                        <a:pt x="1979972" y="909280"/>
                      </a:lnTo>
                      <a:lnTo>
                        <a:pt x="1998283" y="928836"/>
                      </a:lnTo>
                      <a:cubicBezTo>
                        <a:pt x="2075146" y="1010922"/>
                        <a:pt x="2075146" y="1144010"/>
                        <a:pt x="1998283" y="1226095"/>
                      </a:cubicBezTo>
                      <a:cubicBezTo>
                        <a:pt x="1921420" y="1308181"/>
                        <a:pt x="1796802" y="1308181"/>
                        <a:pt x="1719939" y="1226095"/>
                      </a:cubicBezTo>
                      <a:lnTo>
                        <a:pt x="1709641" y="1215098"/>
                      </a:lnTo>
                      <a:lnTo>
                        <a:pt x="1709642" y="3141183"/>
                      </a:lnTo>
                      <a:lnTo>
                        <a:pt x="1709852" y="3141183"/>
                      </a:lnTo>
                      <a:lnTo>
                        <a:pt x="1709852" y="5294232"/>
                      </a:lnTo>
                      <a:lnTo>
                        <a:pt x="345508" y="3929889"/>
                      </a:lnTo>
                      <a:lnTo>
                        <a:pt x="345508" y="3141183"/>
                      </a:lnTo>
                      <a:lnTo>
                        <a:pt x="346288" y="3141183"/>
                      </a:lnTo>
                      <a:lnTo>
                        <a:pt x="346287" y="1215100"/>
                      </a:lnTo>
                      <a:lnTo>
                        <a:pt x="335992" y="1226095"/>
                      </a:lnTo>
                      <a:cubicBezTo>
                        <a:pt x="259128" y="1308181"/>
                        <a:pt x="134510" y="1308181"/>
                        <a:pt x="57647" y="1226095"/>
                      </a:cubicBezTo>
                      <a:cubicBezTo>
                        <a:pt x="-19216" y="1144009"/>
                        <a:pt x="-19216" y="1010922"/>
                        <a:pt x="57647" y="928836"/>
                      </a:cubicBezTo>
                      <a:lnTo>
                        <a:pt x="75954" y="909284"/>
                      </a:lnTo>
                      <a:lnTo>
                        <a:pt x="85309" y="896413"/>
                      </a:lnTo>
                      <a:lnTo>
                        <a:pt x="851649" y="77995"/>
                      </a:lnTo>
                      <a:cubicBezTo>
                        <a:pt x="900337" y="25998"/>
                        <a:pt x="964152" y="-1"/>
                        <a:pt x="1027965" y="0"/>
                      </a:cubicBezTo>
                      <a:cubicBezTo>
                        <a:pt x="1091779" y="-1"/>
                        <a:pt x="1155594" y="25998"/>
                        <a:pt x="1204282" y="77995"/>
                      </a:cubicBezTo>
                      <a:close/>
                    </a:path>
                  </a:pathLst>
                </a:custGeom>
                <a:gradFill>
                  <a:gsLst>
                    <a:gs pos="75000">
                      <a:srgbClr val="E34F4F"/>
                    </a:gs>
                    <a:gs pos="52000">
                      <a:srgbClr val="E87071"/>
                    </a:gs>
                    <a:gs pos="0">
                      <a:srgbClr val="EF9B9B"/>
                    </a:gs>
                    <a:gs pos="100000">
                      <a:srgbClr val="E24A4A"/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文本框 20"/>
                <p:cNvSpPr txBox="1"/>
                <p:nvPr/>
              </p:nvSpPr>
              <p:spPr>
                <a:xfrm rot="2700000" flipH="1">
                  <a:off x="6862428" y="4245421"/>
                  <a:ext cx="1846816" cy="436766"/>
                </a:xfrm>
                <a:prstGeom prst="rect">
                  <a:avLst/>
                </a:prstGeom>
                <a:noFill/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altLang="zh-CN" sz="2400" b="1" dirty="0" smtClean="0">
                      <a:solidFill>
                        <a:prstClr val="white"/>
                      </a:solidFill>
                      <a:effectLst>
                        <a:innerShdw blurRad="25400" dist="25400" dir="10800000">
                          <a:prstClr val="black">
                            <a:alpha val="5000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18</a:t>
                  </a:r>
                  <a:endParaRPr lang="zh-CN" altLang="en-US" sz="2400" b="1" dirty="0">
                    <a:solidFill>
                      <a:prstClr val="white"/>
                    </a:solidFill>
                    <a:effectLst>
                      <a:innerShdw blurRad="25400" dist="254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0" name="Group 4"/>
              <p:cNvGrpSpPr>
                <a:grpSpLocks noChangeAspect="1"/>
              </p:cNvGrpSpPr>
              <p:nvPr/>
            </p:nvGrpSpPr>
            <p:grpSpPr bwMode="auto">
              <a:xfrm>
                <a:off x="8868294" y="1748087"/>
                <a:ext cx="434927" cy="336188"/>
                <a:chOff x="3494" y="1896"/>
                <a:chExt cx="688" cy="532"/>
              </a:xfrm>
              <a:solidFill>
                <a:srgbClr val="01ACBE"/>
              </a:solidFill>
            </p:grpSpPr>
            <p:sp>
              <p:nvSpPr>
                <p:cNvPr id="54" name="Rectangle 5"/>
                <p:cNvSpPr>
                  <a:spLocks noChangeArrowheads="1"/>
                </p:cNvSpPr>
                <p:nvPr/>
              </p:nvSpPr>
              <p:spPr bwMode="auto">
                <a:xfrm>
                  <a:off x="4124" y="2007"/>
                  <a:ext cx="58" cy="42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6"/>
                <p:cNvSpPr>
                  <a:spLocks noEditPoints="1"/>
                </p:cNvSpPr>
                <p:nvPr/>
              </p:nvSpPr>
              <p:spPr bwMode="auto">
                <a:xfrm>
                  <a:off x="3608" y="1896"/>
                  <a:ext cx="459" cy="532"/>
                </a:xfrm>
                <a:custGeom>
                  <a:avLst/>
                  <a:gdLst>
                    <a:gd name="T0" fmla="*/ 176 w 192"/>
                    <a:gd name="T1" fmla="*/ 46 h 222"/>
                    <a:gd name="T2" fmla="*/ 132 w 192"/>
                    <a:gd name="T3" fmla="*/ 0 h 222"/>
                    <a:gd name="T4" fmla="*/ 60 w 192"/>
                    <a:gd name="T5" fmla="*/ 0 h 222"/>
                    <a:gd name="T6" fmla="*/ 18 w 192"/>
                    <a:gd name="T7" fmla="*/ 46 h 222"/>
                    <a:gd name="T8" fmla="*/ 0 w 192"/>
                    <a:gd name="T9" fmla="*/ 46 h 222"/>
                    <a:gd name="T10" fmla="*/ 0 w 192"/>
                    <a:gd name="T11" fmla="*/ 222 h 222"/>
                    <a:gd name="T12" fmla="*/ 192 w 192"/>
                    <a:gd name="T13" fmla="*/ 222 h 222"/>
                    <a:gd name="T14" fmla="*/ 192 w 192"/>
                    <a:gd name="T15" fmla="*/ 46 h 222"/>
                    <a:gd name="T16" fmla="*/ 176 w 192"/>
                    <a:gd name="T17" fmla="*/ 46 h 222"/>
                    <a:gd name="T18" fmla="*/ 113 w 192"/>
                    <a:gd name="T19" fmla="*/ 42 h 222"/>
                    <a:gd name="T20" fmla="*/ 77 w 192"/>
                    <a:gd name="T21" fmla="*/ 42 h 222"/>
                    <a:gd name="T22" fmla="*/ 67 w 192"/>
                    <a:gd name="T23" fmla="*/ 31 h 222"/>
                    <a:gd name="T24" fmla="*/ 77 w 192"/>
                    <a:gd name="T25" fmla="*/ 20 h 222"/>
                    <a:gd name="T26" fmla="*/ 113 w 192"/>
                    <a:gd name="T27" fmla="*/ 20 h 222"/>
                    <a:gd name="T28" fmla="*/ 124 w 192"/>
                    <a:gd name="T29" fmla="*/ 31 h 222"/>
                    <a:gd name="T30" fmla="*/ 113 w 192"/>
                    <a:gd name="T31" fmla="*/ 42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2" h="222">
                      <a:moveTo>
                        <a:pt x="176" y="46"/>
                      </a:moveTo>
                      <a:cubicBezTo>
                        <a:pt x="166" y="26"/>
                        <a:pt x="148" y="0"/>
                        <a:pt x="132" y="0"/>
                      </a:cubicBez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45" y="0"/>
                        <a:pt x="29" y="25"/>
                        <a:pt x="18" y="46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222"/>
                        <a:pt x="0" y="222"/>
                        <a:pt x="0" y="222"/>
                      </a:cubicBezTo>
                      <a:cubicBezTo>
                        <a:pt x="192" y="222"/>
                        <a:pt x="192" y="222"/>
                        <a:pt x="192" y="222"/>
                      </a:cubicBezTo>
                      <a:cubicBezTo>
                        <a:pt x="192" y="46"/>
                        <a:pt x="192" y="46"/>
                        <a:pt x="192" y="46"/>
                      </a:cubicBezTo>
                      <a:lnTo>
                        <a:pt x="176" y="46"/>
                      </a:lnTo>
                      <a:close/>
                      <a:moveTo>
                        <a:pt x="113" y="42"/>
                      </a:moveTo>
                      <a:cubicBezTo>
                        <a:pt x="77" y="42"/>
                        <a:pt x="77" y="42"/>
                        <a:pt x="77" y="42"/>
                      </a:cubicBezTo>
                      <a:cubicBezTo>
                        <a:pt x="72" y="42"/>
                        <a:pt x="67" y="37"/>
                        <a:pt x="67" y="31"/>
                      </a:cubicBezTo>
                      <a:cubicBezTo>
                        <a:pt x="67" y="25"/>
                        <a:pt x="72" y="20"/>
                        <a:pt x="77" y="20"/>
                      </a:cubicBezTo>
                      <a:cubicBezTo>
                        <a:pt x="113" y="20"/>
                        <a:pt x="113" y="20"/>
                        <a:pt x="113" y="20"/>
                      </a:cubicBezTo>
                      <a:cubicBezTo>
                        <a:pt x="119" y="20"/>
                        <a:pt x="124" y="25"/>
                        <a:pt x="124" y="31"/>
                      </a:cubicBezTo>
                      <a:cubicBezTo>
                        <a:pt x="124" y="37"/>
                        <a:pt x="119" y="42"/>
                        <a:pt x="1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Rectangle 7"/>
                <p:cNvSpPr>
                  <a:spLocks noChangeArrowheads="1"/>
                </p:cNvSpPr>
                <p:nvPr/>
              </p:nvSpPr>
              <p:spPr bwMode="auto">
                <a:xfrm>
                  <a:off x="3494" y="2007"/>
                  <a:ext cx="57" cy="42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1" name="组合 79"/>
              <p:cNvGrpSpPr/>
              <p:nvPr/>
            </p:nvGrpSpPr>
            <p:grpSpPr>
              <a:xfrm>
                <a:off x="8877924" y="4100208"/>
                <a:ext cx="372740" cy="373694"/>
                <a:chOff x="458010" y="4063526"/>
                <a:chExt cx="1087437" cy="1090612"/>
              </a:xfrm>
              <a:solidFill>
                <a:srgbClr val="E87071"/>
              </a:solidFill>
            </p:grpSpPr>
            <p:sp>
              <p:nvSpPr>
                <p:cNvPr id="50" name="Freeform 11"/>
                <p:cNvSpPr>
                  <a:spLocks noEditPoints="1"/>
                </p:cNvSpPr>
                <p:nvPr/>
              </p:nvSpPr>
              <p:spPr bwMode="auto">
                <a:xfrm>
                  <a:off x="458010" y="4063526"/>
                  <a:ext cx="1087437" cy="1090612"/>
                </a:xfrm>
                <a:custGeom>
                  <a:avLst/>
                  <a:gdLst>
                    <a:gd name="T0" fmla="*/ 0 w 685"/>
                    <a:gd name="T1" fmla="*/ 0 h 687"/>
                    <a:gd name="T2" fmla="*/ 0 w 685"/>
                    <a:gd name="T3" fmla="*/ 687 h 687"/>
                    <a:gd name="T4" fmla="*/ 685 w 685"/>
                    <a:gd name="T5" fmla="*/ 687 h 687"/>
                    <a:gd name="T6" fmla="*/ 685 w 685"/>
                    <a:gd name="T7" fmla="*/ 0 h 687"/>
                    <a:gd name="T8" fmla="*/ 0 w 685"/>
                    <a:gd name="T9" fmla="*/ 0 h 687"/>
                    <a:gd name="T10" fmla="*/ 58 w 685"/>
                    <a:gd name="T11" fmla="*/ 57 h 687"/>
                    <a:gd name="T12" fmla="*/ 628 w 685"/>
                    <a:gd name="T13" fmla="*/ 57 h 687"/>
                    <a:gd name="T14" fmla="*/ 628 w 685"/>
                    <a:gd name="T15" fmla="*/ 441 h 687"/>
                    <a:gd name="T16" fmla="*/ 442 w 685"/>
                    <a:gd name="T17" fmla="*/ 630 h 687"/>
                    <a:gd name="T18" fmla="*/ 58 w 685"/>
                    <a:gd name="T19" fmla="*/ 630 h 687"/>
                    <a:gd name="T20" fmla="*/ 58 w 685"/>
                    <a:gd name="T21" fmla="*/ 57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85" h="687">
                      <a:moveTo>
                        <a:pt x="0" y="0"/>
                      </a:moveTo>
                      <a:lnTo>
                        <a:pt x="0" y="687"/>
                      </a:lnTo>
                      <a:lnTo>
                        <a:pt x="685" y="687"/>
                      </a:lnTo>
                      <a:lnTo>
                        <a:pt x="685" y="0"/>
                      </a:lnTo>
                      <a:lnTo>
                        <a:pt x="0" y="0"/>
                      </a:lnTo>
                      <a:close/>
                      <a:moveTo>
                        <a:pt x="58" y="57"/>
                      </a:moveTo>
                      <a:lnTo>
                        <a:pt x="628" y="57"/>
                      </a:lnTo>
                      <a:lnTo>
                        <a:pt x="628" y="441"/>
                      </a:lnTo>
                      <a:lnTo>
                        <a:pt x="442" y="630"/>
                      </a:lnTo>
                      <a:lnTo>
                        <a:pt x="58" y="630"/>
                      </a:lnTo>
                      <a:lnTo>
                        <a:pt x="58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Rectangle 12"/>
                <p:cNvSpPr>
                  <a:spLocks noChangeArrowheads="1"/>
                </p:cNvSpPr>
                <p:nvPr/>
              </p:nvSpPr>
              <p:spPr bwMode="auto">
                <a:xfrm>
                  <a:off x="682625" y="4338638"/>
                  <a:ext cx="636587" cy="714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Rectangle 13"/>
                <p:cNvSpPr>
                  <a:spLocks noChangeArrowheads="1"/>
                </p:cNvSpPr>
                <p:nvPr/>
              </p:nvSpPr>
              <p:spPr bwMode="auto">
                <a:xfrm>
                  <a:off x="682625" y="4562475"/>
                  <a:ext cx="636587" cy="714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Rectangle 14"/>
                <p:cNvSpPr>
                  <a:spLocks noChangeArrowheads="1"/>
                </p:cNvSpPr>
                <p:nvPr/>
              </p:nvSpPr>
              <p:spPr bwMode="auto">
                <a:xfrm>
                  <a:off x="682625" y="4786313"/>
                  <a:ext cx="382587" cy="714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2" name="Group 17"/>
              <p:cNvGrpSpPr>
                <a:grpSpLocks noChangeAspect="1"/>
              </p:cNvGrpSpPr>
              <p:nvPr/>
            </p:nvGrpSpPr>
            <p:grpSpPr bwMode="auto">
              <a:xfrm>
                <a:off x="799811" y="4045367"/>
                <a:ext cx="493925" cy="481826"/>
                <a:chOff x="-125" y="1218"/>
                <a:chExt cx="704" cy="687"/>
              </a:xfrm>
              <a:solidFill>
                <a:srgbClr val="663A77"/>
              </a:solidFill>
            </p:grpSpPr>
            <p:sp>
              <p:nvSpPr>
                <p:cNvPr id="48" name="Freeform 18"/>
                <p:cNvSpPr>
                  <a:spLocks/>
                </p:cNvSpPr>
                <p:nvPr/>
              </p:nvSpPr>
              <p:spPr bwMode="auto">
                <a:xfrm>
                  <a:off x="-125" y="1218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19"/>
                <p:cNvSpPr>
                  <a:spLocks noEditPoints="1"/>
                </p:cNvSpPr>
                <p:nvPr/>
              </p:nvSpPr>
              <p:spPr bwMode="auto">
                <a:xfrm>
                  <a:off x="144" y="1297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3" name="Freeform 310"/>
              <p:cNvSpPr>
                <a:spLocks noEditPoints="1"/>
              </p:cNvSpPr>
              <p:nvPr/>
            </p:nvSpPr>
            <p:spPr bwMode="auto">
              <a:xfrm>
                <a:off x="-130096" y="1732851"/>
                <a:ext cx="442786" cy="436804"/>
              </a:xfrm>
              <a:custGeom>
                <a:avLst/>
                <a:gdLst>
                  <a:gd name="T0" fmla="*/ 31 w 32"/>
                  <a:gd name="T1" fmla="*/ 13 h 31"/>
                  <a:gd name="T2" fmla="*/ 28 w 32"/>
                  <a:gd name="T3" fmla="*/ 13 h 31"/>
                  <a:gd name="T4" fmla="*/ 26 w 32"/>
                  <a:gd name="T5" fmla="*/ 9 h 31"/>
                  <a:gd name="T6" fmla="*/ 28 w 32"/>
                  <a:gd name="T7" fmla="*/ 7 h 31"/>
                  <a:gd name="T8" fmla="*/ 28 w 32"/>
                  <a:gd name="T9" fmla="*/ 6 h 31"/>
                  <a:gd name="T10" fmla="*/ 26 w 32"/>
                  <a:gd name="T11" fmla="*/ 3 h 31"/>
                  <a:gd name="T12" fmla="*/ 25 w 32"/>
                  <a:gd name="T13" fmla="*/ 3 h 31"/>
                  <a:gd name="T14" fmla="*/ 22 w 32"/>
                  <a:gd name="T15" fmla="*/ 6 h 31"/>
                  <a:gd name="T16" fmla="*/ 19 w 32"/>
                  <a:gd name="T17" fmla="*/ 4 h 31"/>
                  <a:gd name="T18" fmla="*/ 19 w 32"/>
                  <a:gd name="T19" fmla="*/ 1 h 31"/>
                  <a:gd name="T20" fmla="*/ 18 w 32"/>
                  <a:gd name="T21" fmla="*/ 0 h 31"/>
                  <a:gd name="T22" fmla="*/ 14 w 32"/>
                  <a:gd name="T23" fmla="*/ 0 h 31"/>
                  <a:gd name="T24" fmla="*/ 13 w 32"/>
                  <a:gd name="T25" fmla="*/ 1 h 31"/>
                  <a:gd name="T26" fmla="*/ 13 w 32"/>
                  <a:gd name="T27" fmla="*/ 4 h 31"/>
                  <a:gd name="T28" fmla="*/ 10 w 32"/>
                  <a:gd name="T29" fmla="*/ 6 h 31"/>
                  <a:gd name="T30" fmla="*/ 8 w 32"/>
                  <a:gd name="T31" fmla="*/ 3 h 31"/>
                  <a:gd name="T32" fmla="*/ 6 w 32"/>
                  <a:gd name="T33" fmla="*/ 3 h 31"/>
                  <a:gd name="T34" fmla="*/ 4 w 32"/>
                  <a:gd name="T35" fmla="*/ 6 h 31"/>
                  <a:gd name="T36" fmla="*/ 4 w 32"/>
                  <a:gd name="T37" fmla="*/ 7 h 31"/>
                  <a:gd name="T38" fmla="*/ 6 w 32"/>
                  <a:gd name="T39" fmla="*/ 9 h 31"/>
                  <a:gd name="T40" fmla="*/ 5 w 32"/>
                  <a:gd name="T41" fmla="*/ 13 h 31"/>
                  <a:gd name="T42" fmla="*/ 1 w 32"/>
                  <a:gd name="T43" fmla="*/ 13 h 31"/>
                  <a:gd name="T44" fmla="*/ 0 w 32"/>
                  <a:gd name="T45" fmla="*/ 14 h 31"/>
                  <a:gd name="T46" fmla="*/ 0 w 32"/>
                  <a:gd name="T47" fmla="*/ 17 h 31"/>
                  <a:gd name="T48" fmla="*/ 1 w 32"/>
                  <a:gd name="T49" fmla="*/ 18 h 31"/>
                  <a:gd name="T50" fmla="*/ 5 w 32"/>
                  <a:gd name="T51" fmla="*/ 18 h 31"/>
                  <a:gd name="T52" fmla="*/ 6 w 32"/>
                  <a:gd name="T53" fmla="*/ 22 h 31"/>
                  <a:gd name="T54" fmla="*/ 4 w 32"/>
                  <a:gd name="T55" fmla="*/ 24 h 31"/>
                  <a:gd name="T56" fmla="*/ 4 w 32"/>
                  <a:gd name="T57" fmla="*/ 25 h 31"/>
                  <a:gd name="T58" fmla="*/ 6 w 32"/>
                  <a:gd name="T59" fmla="*/ 28 h 31"/>
                  <a:gd name="T60" fmla="*/ 8 w 32"/>
                  <a:gd name="T61" fmla="*/ 28 h 31"/>
                  <a:gd name="T62" fmla="*/ 10 w 32"/>
                  <a:gd name="T63" fmla="*/ 26 h 31"/>
                  <a:gd name="T64" fmla="*/ 13 w 32"/>
                  <a:gd name="T65" fmla="*/ 27 h 31"/>
                  <a:gd name="T66" fmla="*/ 13 w 32"/>
                  <a:gd name="T67" fmla="*/ 30 h 31"/>
                  <a:gd name="T68" fmla="*/ 14 w 32"/>
                  <a:gd name="T69" fmla="*/ 31 h 31"/>
                  <a:gd name="T70" fmla="*/ 18 w 32"/>
                  <a:gd name="T71" fmla="*/ 31 h 31"/>
                  <a:gd name="T72" fmla="*/ 19 w 32"/>
                  <a:gd name="T73" fmla="*/ 30 h 31"/>
                  <a:gd name="T74" fmla="*/ 19 w 32"/>
                  <a:gd name="T75" fmla="*/ 27 h 31"/>
                  <a:gd name="T76" fmla="*/ 22 w 32"/>
                  <a:gd name="T77" fmla="*/ 26 h 31"/>
                  <a:gd name="T78" fmla="*/ 25 w 32"/>
                  <a:gd name="T79" fmla="*/ 28 h 31"/>
                  <a:gd name="T80" fmla="*/ 26 w 32"/>
                  <a:gd name="T81" fmla="*/ 28 h 31"/>
                  <a:gd name="T82" fmla="*/ 28 w 32"/>
                  <a:gd name="T83" fmla="*/ 25 h 31"/>
                  <a:gd name="T84" fmla="*/ 28 w 32"/>
                  <a:gd name="T85" fmla="*/ 24 h 31"/>
                  <a:gd name="T86" fmla="*/ 26 w 32"/>
                  <a:gd name="T87" fmla="*/ 22 h 31"/>
                  <a:gd name="T88" fmla="*/ 28 w 32"/>
                  <a:gd name="T89" fmla="*/ 18 h 31"/>
                  <a:gd name="T90" fmla="*/ 31 w 32"/>
                  <a:gd name="T91" fmla="*/ 18 h 31"/>
                  <a:gd name="T92" fmla="*/ 32 w 32"/>
                  <a:gd name="T93" fmla="*/ 17 h 31"/>
                  <a:gd name="T94" fmla="*/ 32 w 32"/>
                  <a:gd name="T95" fmla="*/ 14 h 31"/>
                  <a:gd name="T96" fmla="*/ 31 w 32"/>
                  <a:gd name="T97" fmla="*/ 13 h 31"/>
                  <a:gd name="T98" fmla="*/ 16 w 32"/>
                  <a:gd name="T99" fmla="*/ 23 h 31"/>
                  <a:gd name="T100" fmla="*/ 9 w 32"/>
                  <a:gd name="T101" fmla="*/ 16 h 31"/>
                  <a:gd name="T102" fmla="*/ 16 w 32"/>
                  <a:gd name="T103" fmla="*/ 9 h 31"/>
                  <a:gd name="T104" fmla="*/ 23 w 32"/>
                  <a:gd name="T105" fmla="*/ 16 h 31"/>
                  <a:gd name="T106" fmla="*/ 16 w 32"/>
                  <a:gd name="T107" fmla="*/ 2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" h="31">
                    <a:moveTo>
                      <a:pt x="31" y="13"/>
                    </a:move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2"/>
                      <a:pt x="27" y="10"/>
                      <a:pt x="26" y="9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9" y="7"/>
                      <a:pt x="29" y="6"/>
                      <a:pt x="28" y="6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5" y="3"/>
                      <a:pt x="25" y="3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5"/>
                      <a:pt x="20" y="4"/>
                      <a:pt x="19" y="4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3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1" y="5"/>
                      <a:pt x="10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7"/>
                      <a:pt x="4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5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0" y="13"/>
                      <a:pt x="0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1"/>
                      <a:pt x="6" y="2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5"/>
                      <a:pt x="3" y="25"/>
                      <a:pt x="4" y="25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2" y="27"/>
                      <a:pt x="13" y="27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1"/>
                      <a:pt x="14" y="31"/>
                      <a:pt x="14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9" y="31"/>
                      <a:pt x="19" y="30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1" y="26"/>
                      <a:pt x="22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6" y="28"/>
                      <a:pt x="26" y="28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9" y="25"/>
                      <a:pt x="29" y="25"/>
                      <a:pt x="28" y="24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7" y="21"/>
                      <a:pt x="27" y="20"/>
                      <a:pt x="28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2" y="18"/>
                      <a:pt x="32" y="1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3"/>
                      <a:pt x="31" y="13"/>
                      <a:pt x="31" y="13"/>
                    </a:cubicBezTo>
                    <a:close/>
                    <a:moveTo>
                      <a:pt x="16" y="23"/>
                    </a:moveTo>
                    <a:cubicBezTo>
                      <a:pt x="12" y="23"/>
                      <a:pt x="9" y="19"/>
                      <a:pt x="9" y="16"/>
                    </a:cubicBezTo>
                    <a:cubicBezTo>
                      <a:pt x="9" y="12"/>
                      <a:pt x="12" y="9"/>
                      <a:pt x="16" y="9"/>
                    </a:cubicBezTo>
                    <a:cubicBezTo>
                      <a:pt x="20" y="9"/>
                      <a:pt x="23" y="12"/>
                      <a:pt x="23" y="16"/>
                    </a:cubicBezTo>
                    <a:cubicBezTo>
                      <a:pt x="23" y="19"/>
                      <a:pt x="20" y="23"/>
                      <a:pt x="16" y="23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文本框 35"/>
              <p:cNvSpPr txBox="1"/>
              <p:nvPr/>
            </p:nvSpPr>
            <p:spPr>
              <a:xfrm>
                <a:off x="352097" y="1712181"/>
                <a:ext cx="3175416" cy="1715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altLang="zh-CN" sz="2400" b="1" dirty="0" err="1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звичка</a:t>
                </a:r>
                <a:r>
                  <a:rPr lang="ru-RU" altLang="zh-CN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ru-RU" altLang="zh-CN" sz="2400" b="1" dirty="0" err="1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використовувати</a:t>
                </a:r>
                <a:r>
                  <a:rPr lang="ru-RU" altLang="zh-CN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ru-RU" altLang="zh-CN" sz="2400" b="1" dirty="0" err="1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чужі</a:t>
                </a:r>
                <a:r>
                  <a:rPr lang="ru-RU" altLang="zh-CN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ru-RU" altLang="zh-CN" sz="2400" b="1" dirty="0" err="1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праці</a:t>
                </a:r>
                <a:r>
                  <a:rPr lang="ru-RU" altLang="zh-CN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без </a:t>
                </a:r>
                <a:r>
                  <a:rPr lang="ru-RU" altLang="zh-CN" sz="2400" b="1" dirty="0" err="1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посилань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37"/>
              <p:cNvSpPr txBox="1"/>
              <p:nvPr/>
            </p:nvSpPr>
            <p:spPr>
              <a:xfrm>
                <a:off x="1175281" y="4183820"/>
                <a:ext cx="2275757" cy="1715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altLang="zh-CN" sz="2400" b="1" dirty="0" err="1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обмежений</a:t>
                </a:r>
                <a:r>
                  <a:rPr lang="ru-RU" altLang="zh-CN" sz="24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доступ до </a:t>
                </a:r>
                <a:r>
                  <a:rPr lang="ru-RU" altLang="zh-CN" sz="2400" b="1" dirty="0" err="1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необхідної</a:t>
                </a:r>
                <a:r>
                  <a:rPr lang="ru-RU" altLang="zh-CN" sz="24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ru-RU" altLang="zh-CN" sz="2400" b="1" dirty="0" err="1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інформації</a:t>
                </a:r>
                <a:endParaRPr lang="zh-CN" altLang="en-US" sz="24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文本框 39"/>
              <p:cNvSpPr txBox="1"/>
              <p:nvPr/>
            </p:nvSpPr>
            <p:spPr>
              <a:xfrm>
                <a:off x="9411601" y="1748087"/>
                <a:ext cx="2023572" cy="1312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altLang="zh-CN" sz="2400" b="1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відсутність</a:t>
                </a:r>
                <a:r>
                  <a:rPr lang="ru-RU" altLang="zh-CN" sz="2400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ru-RU" altLang="zh-CN" sz="2400" b="1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покарання</a:t>
                </a:r>
                <a:r>
                  <a:rPr lang="ru-RU" altLang="zh-CN" sz="2400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за </a:t>
                </a:r>
                <a:r>
                  <a:rPr lang="ru-RU" altLang="zh-CN" sz="2400" b="1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плагіат</a:t>
                </a:r>
                <a:endParaRPr lang="zh-CN" alt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41"/>
              <p:cNvSpPr txBox="1"/>
              <p:nvPr/>
            </p:nvSpPr>
            <p:spPr>
              <a:xfrm>
                <a:off x="9411601" y="4033791"/>
                <a:ext cx="2299825" cy="2119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altLang="zh-CN" sz="2400" b="1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необхідність</a:t>
                </a:r>
                <a:r>
                  <a:rPr lang="ru-RU" altLang="zh-CN" sz="24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великого </a:t>
                </a:r>
                <a:r>
                  <a:rPr lang="ru-RU" altLang="zh-CN" sz="2400" b="1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обсягу</a:t>
                </a:r>
                <a:r>
                  <a:rPr lang="ru-RU" altLang="zh-CN" sz="24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ru-RU" altLang="zh-CN" sz="2400" b="1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письмових</a:t>
                </a:r>
                <a:r>
                  <a:rPr lang="ru-RU" altLang="zh-CN" sz="24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ru-RU" altLang="zh-CN" sz="2400" b="1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робіт</a:t>
                </a:r>
                <a:endParaRPr lang="zh-CN" alt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46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14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46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594" name="Google Shape;594;p114"/>
          <p:cNvSpPr txBox="1"/>
          <p:nvPr/>
        </p:nvSpPr>
        <p:spPr>
          <a:xfrm>
            <a:off x="283000" y="113200"/>
            <a:ext cx="116502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3600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45.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брали Ви участь у заходах,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присвячених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роз’ясненню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необхідності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академічної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доброчесності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здобувачів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вищої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освіти</a:t>
            </a:r>
            <a:r>
              <a:rPr lang="ru-RU" sz="36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600" dirty="0">
              <a:solidFill>
                <a:srgbClr val="E6913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50898" y="2259876"/>
            <a:ext cx="6659593" cy="4123670"/>
            <a:chOff x="5882298" y="1009650"/>
            <a:chExt cx="5233095" cy="35796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Freeform: Shape 77">
              <a:extLst>
                <a:ext uri="{FF2B5EF4-FFF2-40B4-BE49-F238E27FC236}">
                  <a16:creationId xmlns:a16="http://schemas.microsoft.com/office/drawing/2014/main" id="{325012F9-307F-4D62-838C-9D034E9279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02302" y="1497661"/>
              <a:ext cx="2241962" cy="2132882"/>
            </a:xfrm>
            <a:custGeom>
              <a:avLst/>
              <a:gdLst>
                <a:gd name="connsiteX0" fmla="*/ 2235255 w 2241962"/>
                <a:gd name="connsiteY0" fmla="*/ 933241 h 2132882"/>
                <a:gd name="connsiteX1" fmla="*/ 1373348 w 2241962"/>
                <a:gd name="connsiteY1" fmla="*/ 1648670 h 2132882"/>
                <a:gd name="connsiteX2" fmla="*/ 1373348 w 2241962"/>
                <a:gd name="connsiteY2" fmla="*/ 2132882 h 2132882"/>
                <a:gd name="connsiteX3" fmla="*/ 2241962 w 2241962"/>
                <a:gd name="connsiteY3" fmla="*/ 1425831 h 2132882"/>
                <a:gd name="connsiteX4" fmla="*/ 424246 w 2241962"/>
                <a:gd name="connsiteY4" fmla="*/ 0 h 2132882"/>
                <a:gd name="connsiteX5" fmla="*/ 0 w 2241962"/>
                <a:gd name="connsiteY5" fmla="*/ 1196290 h 2132882"/>
                <a:gd name="connsiteX6" fmla="*/ 194516 w 2241962"/>
                <a:gd name="connsiteY6" fmla="*/ 1028743 h 2132882"/>
                <a:gd name="connsiteX7" fmla="*/ 194516 w 2241962"/>
                <a:gd name="connsiteY7" fmla="*/ 1497875 h 2132882"/>
                <a:gd name="connsiteX8" fmla="*/ 194516 w 2241962"/>
                <a:gd name="connsiteY8" fmla="*/ 1497876 h 2132882"/>
                <a:gd name="connsiteX9" fmla="*/ 194517 w 2241962"/>
                <a:gd name="connsiteY9" fmla="*/ 1497875 h 2132882"/>
                <a:gd name="connsiteX10" fmla="*/ 1373348 w 2241962"/>
                <a:gd name="connsiteY10" fmla="*/ 1648668 h 2132882"/>
                <a:gd name="connsiteX11" fmla="*/ 2235254 w 2241962"/>
                <a:gd name="connsiteY11" fmla="*/ 933241 h 2132882"/>
                <a:gd name="connsiteX12" fmla="*/ 1063129 w 2241962"/>
                <a:gd name="connsiteY12" fmla="*/ 787474 h 2132882"/>
                <a:gd name="connsiteX13" fmla="*/ 1063129 w 2241962"/>
                <a:gd name="connsiteY13" fmla="*/ 321692 h 2132882"/>
                <a:gd name="connsiteX14" fmla="*/ 1175479 w 2241962"/>
                <a:gd name="connsiteY14" fmla="*/ 242944 h 213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41962" h="2132882">
                  <a:moveTo>
                    <a:pt x="2235255" y="933241"/>
                  </a:moveTo>
                  <a:lnTo>
                    <a:pt x="1373348" y="1648670"/>
                  </a:lnTo>
                  <a:lnTo>
                    <a:pt x="1373348" y="2132882"/>
                  </a:lnTo>
                  <a:lnTo>
                    <a:pt x="2241962" y="1425831"/>
                  </a:lnTo>
                  <a:close/>
                  <a:moveTo>
                    <a:pt x="424246" y="0"/>
                  </a:moveTo>
                  <a:lnTo>
                    <a:pt x="0" y="1196290"/>
                  </a:lnTo>
                  <a:lnTo>
                    <a:pt x="194516" y="1028743"/>
                  </a:lnTo>
                  <a:lnTo>
                    <a:pt x="194516" y="1497875"/>
                  </a:lnTo>
                  <a:lnTo>
                    <a:pt x="194516" y="1497876"/>
                  </a:lnTo>
                  <a:lnTo>
                    <a:pt x="194517" y="1497875"/>
                  </a:lnTo>
                  <a:lnTo>
                    <a:pt x="1373348" y="1648668"/>
                  </a:lnTo>
                  <a:lnTo>
                    <a:pt x="2235254" y="933241"/>
                  </a:lnTo>
                  <a:lnTo>
                    <a:pt x="1063129" y="787474"/>
                  </a:lnTo>
                  <a:lnTo>
                    <a:pt x="1063129" y="321692"/>
                  </a:lnTo>
                  <a:lnTo>
                    <a:pt x="1175479" y="24294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9E8DBBAA-A67C-4248-96DE-C7A13DB248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09010" y="2285135"/>
              <a:ext cx="2040738" cy="861194"/>
            </a:xfrm>
            <a:custGeom>
              <a:avLst/>
              <a:gdLst>
                <a:gd name="T0" fmla="*/ 518 w 1217"/>
                <a:gd name="T1" fmla="*/ 0 h 514"/>
                <a:gd name="T2" fmla="*/ 1217 w 1217"/>
                <a:gd name="T3" fmla="*/ 87 h 514"/>
                <a:gd name="T4" fmla="*/ 703 w 1217"/>
                <a:gd name="T5" fmla="*/ 514 h 514"/>
                <a:gd name="T6" fmla="*/ 0 w 1217"/>
                <a:gd name="T7" fmla="*/ 424 h 514"/>
                <a:gd name="T8" fmla="*/ 518 w 1217"/>
                <a:gd name="T9" fmla="*/ 0 h 514"/>
                <a:gd name="T10" fmla="*/ 518 w 1217"/>
                <a:gd name="T11" fmla="*/ 0 h 514"/>
                <a:gd name="T12" fmla="*/ 518 w 1217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7" h="514">
                  <a:moveTo>
                    <a:pt x="518" y="0"/>
                  </a:moveTo>
                  <a:lnTo>
                    <a:pt x="1217" y="87"/>
                  </a:lnTo>
                  <a:lnTo>
                    <a:pt x="703" y="514"/>
                  </a:lnTo>
                  <a:lnTo>
                    <a:pt x="0" y="424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12787747-B451-4A44-94A1-308D8F13E5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30176" y="2923492"/>
              <a:ext cx="2040738" cy="857843"/>
            </a:xfrm>
            <a:custGeom>
              <a:avLst/>
              <a:gdLst>
                <a:gd name="T0" fmla="*/ 518 w 1217"/>
                <a:gd name="T1" fmla="*/ 0 h 512"/>
                <a:gd name="T2" fmla="*/ 1217 w 1217"/>
                <a:gd name="T3" fmla="*/ 88 h 512"/>
                <a:gd name="T4" fmla="*/ 703 w 1217"/>
                <a:gd name="T5" fmla="*/ 512 h 512"/>
                <a:gd name="T6" fmla="*/ 0 w 1217"/>
                <a:gd name="T7" fmla="*/ 422 h 512"/>
                <a:gd name="T8" fmla="*/ 518 w 1217"/>
                <a:gd name="T9" fmla="*/ 0 h 512"/>
                <a:gd name="T10" fmla="*/ 518 w 1217"/>
                <a:gd name="T11" fmla="*/ 0 h 512"/>
                <a:gd name="T12" fmla="*/ 518 w 1217"/>
                <a:gd name="T13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7" h="512">
                  <a:moveTo>
                    <a:pt x="518" y="0"/>
                  </a:moveTo>
                  <a:lnTo>
                    <a:pt x="1217" y="88"/>
                  </a:lnTo>
                  <a:lnTo>
                    <a:pt x="703" y="512"/>
                  </a:lnTo>
                  <a:lnTo>
                    <a:pt x="0" y="422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8F534D86-0590-4CE2-8D95-F14E84B48B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26824" y="3070933"/>
              <a:ext cx="865260" cy="1194614"/>
            </a:xfrm>
            <a:custGeom>
              <a:avLst/>
              <a:gdLst>
                <a:gd name="T0" fmla="*/ 514 w 516"/>
                <a:gd name="T1" fmla="*/ 0 h 713"/>
                <a:gd name="T2" fmla="*/ 0 w 516"/>
                <a:gd name="T3" fmla="*/ 424 h 713"/>
                <a:gd name="T4" fmla="*/ 0 w 516"/>
                <a:gd name="T5" fmla="*/ 713 h 713"/>
                <a:gd name="T6" fmla="*/ 516 w 516"/>
                <a:gd name="T7" fmla="*/ 291 h 713"/>
                <a:gd name="T8" fmla="*/ 514 w 516"/>
                <a:gd name="T9" fmla="*/ 0 h 713"/>
                <a:gd name="T10" fmla="*/ 514 w 516"/>
                <a:gd name="T11" fmla="*/ 0 h 713"/>
                <a:gd name="T12" fmla="*/ 514 w 516"/>
                <a:gd name="T1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6" h="713">
                  <a:moveTo>
                    <a:pt x="514" y="0"/>
                  </a:moveTo>
                  <a:lnTo>
                    <a:pt x="0" y="424"/>
                  </a:lnTo>
                  <a:lnTo>
                    <a:pt x="0" y="713"/>
                  </a:lnTo>
                  <a:lnTo>
                    <a:pt x="516" y="291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667C31-06F0-4AEF-BA14-36147878A4AE}"/>
                </a:ext>
              </a:extLst>
            </p:cNvPr>
            <p:cNvSpPr txBox="1"/>
            <p:nvPr/>
          </p:nvSpPr>
          <p:spPr>
            <a:xfrm>
              <a:off x="5920583" y="3388928"/>
              <a:ext cx="1120820" cy="1200329"/>
            </a:xfrm>
            <a:prstGeom prst="rect">
              <a:avLst/>
            </a:prstGeom>
            <a:noFill/>
            <a:ln>
              <a:noFill/>
            </a:ln>
            <a:scene3d>
              <a:camera prst="isometricOffAxis1Left">
                <a:rot lat="20100000" lon="4145612" rev="16578664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algn="ctr">
                <a:defRPr sz="7200"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sz="800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4C8FB4-CC39-40F3-9376-6BCFEA7EA4B0}"/>
                </a:ext>
              </a:extLst>
            </p:cNvPr>
            <p:cNvSpPr txBox="1"/>
            <p:nvPr/>
          </p:nvSpPr>
          <p:spPr>
            <a:xfrm>
              <a:off x="6642340" y="2564102"/>
              <a:ext cx="2070339" cy="1424989"/>
            </a:xfrm>
            <a:prstGeom prst="rect">
              <a:avLst/>
            </a:prstGeom>
            <a:noFill/>
            <a:ln>
              <a:noFill/>
            </a:ln>
            <a:scene3d>
              <a:camera prst="isometricOffAxis1Left">
                <a:rot lat="20100000" lon="4145612" rev="16578664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algn="ctr">
                <a:defRPr sz="7200"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uk-UA" sz="8000" dirty="0" smtClean="0">
                  <a:solidFill>
                    <a:srgbClr val="FFFFFF"/>
                  </a:solidFill>
                </a:rPr>
                <a:t>19%</a:t>
              </a:r>
              <a:endParaRPr lang="en-US" sz="800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1AC66B-AF41-40E4-9FBE-758E608495BF}"/>
                </a:ext>
              </a:extLst>
            </p:cNvPr>
            <p:cNvSpPr txBox="1"/>
            <p:nvPr/>
          </p:nvSpPr>
          <p:spPr>
            <a:xfrm>
              <a:off x="7827499" y="2031697"/>
              <a:ext cx="1987124" cy="13572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OffAxis1Left">
                <a:rot lat="20100000" lon="4145612" rev="16578664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algn="ctr">
                <a:defRPr sz="7200"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uk-UA" sz="8000" dirty="0" smtClean="0">
                  <a:solidFill>
                    <a:srgbClr val="FFFFFF"/>
                  </a:solidFill>
                </a:rPr>
                <a:t>81%</a:t>
              </a:r>
              <a:endParaRPr lang="en-US" sz="8000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158B6A47-87E6-42FC-9C62-0BD1D741F555}"/>
                </a:ext>
              </a:extLst>
            </p:cNvPr>
            <p:cNvSpPr/>
            <p:nvPr/>
          </p:nvSpPr>
          <p:spPr>
            <a:xfrm>
              <a:off x="5882298" y="1009650"/>
              <a:ext cx="2640737" cy="347321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/>
              <a:r>
                <a:rPr lang="uk-UA" sz="2000" b="1" cap="all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ТАК</a:t>
              </a:r>
              <a:endParaRPr lang="en-US" sz="2000" b="1" cap="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34">
              <a:extLst>
                <a:ext uri="{FF2B5EF4-FFF2-40B4-BE49-F238E27FC236}">
                  <a16:creationId xmlns:a16="http://schemas.microsoft.com/office/drawing/2014/main" id="{163E0D13-85DF-4C64-83D6-32A263FB5C8E}"/>
                </a:ext>
              </a:extLst>
            </p:cNvPr>
            <p:cNvSpPr/>
            <p:nvPr/>
          </p:nvSpPr>
          <p:spPr>
            <a:xfrm>
              <a:off x="8474656" y="3945404"/>
              <a:ext cx="2640737" cy="347321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uk-UA" sz="2000" b="1" cap="all" dirty="0" smtClean="0">
                  <a:solidFill>
                    <a:srgbClr val="008F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НІ</a:t>
              </a:r>
              <a:endParaRPr lang="en-US" sz="2000" b="1" cap="all" dirty="0">
                <a:solidFill>
                  <a:srgbClr val="008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3A51C7CF-A0BA-4EA8-9039-DCA68C03676E}"/>
                </a:ext>
              </a:extLst>
            </p:cNvPr>
            <p:cNvSpPr/>
            <p:nvPr/>
          </p:nvSpPr>
          <p:spPr>
            <a:xfrm>
              <a:off x="8523034" y="1049044"/>
              <a:ext cx="211342" cy="2113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39">
              <a:extLst>
                <a:ext uri="{FF2B5EF4-FFF2-40B4-BE49-F238E27FC236}">
                  <a16:creationId xmlns:a16="http://schemas.microsoft.com/office/drawing/2014/main" id="{69E6DA7A-240E-4228-9DE8-8166CBF4AF8E}"/>
                </a:ext>
              </a:extLst>
            </p:cNvPr>
            <p:cNvSpPr/>
            <p:nvPr/>
          </p:nvSpPr>
          <p:spPr>
            <a:xfrm>
              <a:off x="8248438" y="4022868"/>
              <a:ext cx="211342" cy="2113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Arrow Connector 43">
              <a:extLst>
                <a:ext uri="{FF2B5EF4-FFF2-40B4-BE49-F238E27FC236}">
                  <a16:creationId xmlns:a16="http://schemas.microsoft.com/office/drawing/2014/main" id="{205B6F0B-C3B9-4DA9-9D5F-3052638174FC}"/>
                </a:ext>
              </a:extLst>
            </p:cNvPr>
            <p:cNvCxnSpPr>
              <a:cxnSpLocks/>
            </p:cNvCxnSpPr>
            <p:nvPr/>
          </p:nvCxnSpPr>
          <p:spPr>
            <a:xfrm>
              <a:off x="8628705" y="1260386"/>
              <a:ext cx="0" cy="84384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408514" y="5669050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2"/>
                </a:solidFill>
              </a:rPr>
              <a:t>67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</a:rPr>
              <a:t>респондентів</a:t>
            </a:r>
            <a:endParaRPr lang="ru-RU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47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00" name="Google Shape;600;p115"/>
          <p:cNvSpPr txBox="1"/>
          <p:nvPr/>
        </p:nvSpPr>
        <p:spPr>
          <a:xfrm>
            <a:off x="283000" y="113200"/>
            <a:ext cx="11650200" cy="227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46.</a:t>
            </a:r>
            <a:r>
              <a:rPr lang="ru-RU" sz="40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знайомі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з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підрозділами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що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можуть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допомогти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в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складних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ситуаціях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та процедурою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вирішення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конфліктних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ситуацій</a:t>
            </a:r>
            <a:r>
              <a:rPr lang="ru-RU" sz="32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(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зокрема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пов’язаних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із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сексуальними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домаганнями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дискримінацією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та/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або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корупцією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)?</a:t>
            </a:r>
            <a:endParaRPr sz="3200" dirty="0">
              <a:solidFill>
                <a:schemeClr val="tx2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3690327" y="2390716"/>
            <a:ext cx="8242873" cy="4311820"/>
            <a:chOff x="1396397" y="1202035"/>
            <a:chExt cx="6747503" cy="3516052"/>
          </a:xfrm>
        </p:grpSpPr>
        <p:grpSp>
          <p:nvGrpSpPr>
            <p:cNvPr id="5" name="Group 83"/>
            <p:cNvGrpSpPr/>
            <p:nvPr/>
          </p:nvGrpSpPr>
          <p:grpSpPr>
            <a:xfrm>
              <a:off x="2500298" y="1434031"/>
              <a:ext cx="5643602" cy="462360"/>
              <a:chOff x="2500298" y="1434031"/>
              <a:chExt cx="5643602" cy="462360"/>
            </a:xfrm>
          </p:grpSpPr>
          <p:sp>
            <p:nvSpPr>
              <p:cNvPr id="26" name="Rectangle 4"/>
              <p:cNvSpPr/>
              <p:nvPr/>
            </p:nvSpPr>
            <p:spPr>
              <a:xfrm>
                <a:off x="4046689" y="1478496"/>
                <a:ext cx="1071570" cy="36285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5"/>
              <p:cNvSpPr/>
              <p:nvPr/>
            </p:nvSpPr>
            <p:spPr>
              <a:xfrm>
                <a:off x="5357818" y="1443938"/>
                <a:ext cx="2786082" cy="376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24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 Light" pitchFamily="34" charset="0"/>
                    <a:ea typeface="Open Sans Light" pitchFamily="34" charset="0"/>
                    <a:cs typeface="Open Sans Light" pitchFamily="34" charset="0"/>
                  </a:rPr>
                  <a:t>НІ</a:t>
                </a:r>
                <a:endParaRPr lang="en-US" sz="24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Light" pitchFamily="34" charset="0"/>
                  <a:ea typeface="Open Sans Light" pitchFamily="34" charset="0"/>
                  <a:cs typeface="Open Sans Light" pitchFamily="34" charset="0"/>
                </a:endParaRPr>
              </a:p>
            </p:txBody>
          </p:sp>
          <p:sp>
            <p:nvSpPr>
              <p:cNvPr id="28" name="Rectangle 6"/>
              <p:cNvSpPr/>
              <p:nvPr/>
            </p:nvSpPr>
            <p:spPr>
              <a:xfrm>
                <a:off x="4341684" y="1434031"/>
                <a:ext cx="562521" cy="462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2400" b="1" dirty="0" smtClean="0"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7%</a:t>
                </a:r>
                <a:endParaRPr lang="en-US" sz="2400" b="1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cxnSp>
            <p:nvCxnSpPr>
              <p:cNvPr id="29" name="Straight Connector 7"/>
              <p:cNvCxnSpPr/>
              <p:nvPr/>
            </p:nvCxnSpPr>
            <p:spPr>
              <a:xfrm>
                <a:off x="2500298" y="1571618"/>
                <a:ext cx="1357322" cy="1588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59"/>
            <p:cNvGrpSpPr/>
            <p:nvPr/>
          </p:nvGrpSpPr>
          <p:grpSpPr>
            <a:xfrm>
              <a:off x="1396397" y="1202035"/>
              <a:ext cx="1640290" cy="3516052"/>
              <a:chOff x="3753851" y="1202035"/>
              <a:chExt cx="1640290" cy="3516052"/>
            </a:xfrm>
          </p:grpSpPr>
          <p:sp>
            <p:nvSpPr>
              <p:cNvPr id="14" name="Freeform 21"/>
              <p:cNvSpPr/>
              <p:nvPr/>
            </p:nvSpPr>
            <p:spPr bwMode="auto">
              <a:xfrm>
                <a:off x="4300613" y="3341199"/>
                <a:ext cx="271386" cy="838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4" y="3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1" y="14"/>
                  </a:cxn>
                  <a:cxn ang="0">
                    <a:pos x="3" y="18"/>
                  </a:cxn>
                  <a:cxn ang="0">
                    <a:pos x="5" y="21"/>
                  </a:cxn>
                  <a:cxn ang="0">
                    <a:pos x="68" y="21"/>
                  </a:cxn>
                  <a:cxn ang="0">
                    <a:pos x="68" y="0"/>
                  </a:cxn>
                </a:cxnLst>
                <a:rect l="0" t="0" r="r" b="b"/>
                <a:pathLst>
                  <a:path w="68" h="21">
                    <a:moveTo>
                      <a:pt x="6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14"/>
                    </a:lnTo>
                    <a:lnTo>
                      <a:pt x="3" y="18"/>
                    </a:lnTo>
                    <a:lnTo>
                      <a:pt x="5" y="21"/>
                    </a:lnTo>
                    <a:lnTo>
                      <a:pt x="68" y="2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15" name="Freeform 22"/>
              <p:cNvSpPr/>
              <p:nvPr/>
            </p:nvSpPr>
            <p:spPr bwMode="auto">
              <a:xfrm>
                <a:off x="4152949" y="3425010"/>
                <a:ext cx="419054" cy="55075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0"/>
                  </a:cxn>
                  <a:cxn ang="0">
                    <a:pos x="44" y="1"/>
                  </a:cxn>
                  <a:cxn ang="0">
                    <a:pos x="47" y="1"/>
                  </a:cxn>
                  <a:cxn ang="0">
                    <a:pos x="47" y="1"/>
                  </a:cxn>
                  <a:cxn ang="0">
                    <a:pos x="43" y="18"/>
                  </a:cxn>
                  <a:cxn ang="0">
                    <a:pos x="39" y="34"/>
                  </a:cxn>
                  <a:cxn ang="0">
                    <a:pos x="28" y="68"/>
                  </a:cxn>
                  <a:cxn ang="0">
                    <a:pos x="15" y="103"/>
                  </a:cxn>
                  <a:cxn ang="0">
                    <a:pos x="0" y="138"/>
                  </a:cxn>
                  <a:cxn ang="0">
                    <a:pos x="60" y="138"/>
                  </a:cxn>
                  <a:cxn ang="0">
                    <a:pos x="60" y="138"/>
                  </a:cxn>
                  <a:cxn ang="0">
                    <a:pos x="71" y="94"/>
                  </a:cxn>
                  <a:cxn ang="0">
                    <a:pos x="77" y="65"/>
                  </a:cxn>
                  <a:cxn ang="0">
                    <a:pos x="80" y="53"/>
                  </a:cxn>
                  <a:cxn ang="0">
                    <a:pos x="81" y="44"/>
                  </a:cxn>
                  <a:cxn ang="0">
                    <a:pos x="105" y="44"/>
                  </a:cxn>
                  <a:cxn ang="0">
                    <a:pos x="105" y="44"/>
                  </a:cxn>
                  <a:cxn ang="0">
                    <a:pos x="105" y="0"/>
                  </a:cxn>
                  <a:cxn ang="0">
                    <a:pos x="42" y="0"/>
                  </a:cxn>
                </a:cxnLst>
                <a:rect l="0" t="0" r="r" b="b"/>
                <a:pathLst>
                  <a:path w="105" h="138">
                    <a:moveTo>
                      <a:pt x="42" y="0"/>
                    </a:moveTo>
                    <a:lnTo>
                      <a:pt x="42" y="0"/>
                    </a:lnTo>
                    <a:lnTo>
                      <a:pt x="44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3" y="18"/>
                    </a:lnTo>
                    <a:lnTo>
                      <a:pt x="39" y="34"/>
                    </a:lnTo>
                    <a:lnTo>
                      <a:pt x="28" y="68"/>
                    </a:lnTo>
                    <a:lnTo>
                      <a:pt x="15" y="103"/>
                    </a:lnTo>
                    <a:lnTo>
                      <a:pt x="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71" y="94"/>
                    </a:lnTo>
                    <a:lnTo>
                      <a:pt x="77" y="65"/>
                    </a:lnTo>
                    <a:lnTo>
                      <a:pt x="80" y="53"/>
                    </a:lnTo>
                    <a:lnTo>
                      <a:pt x="81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5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16" name="Freeform 23"/>
              <p:cNvSpPr/>
              <p:nvPr/>
            </p:nvSpPr>
            <p:spPr bwMode="auto">
              <a:xfrm>
                <a:off x="4472227" y="1202035"/>
                <a:ext cx="99776" cy="50286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0"/>
                  </a:cxn>
                  <a:cxn ang="0">
                    <a:pos x="24" y="0"/>
                  </a:cxn>
                  <a:cxn ang="0">
                    <a:pos x="24" y="34"/>
                  </a:cxn>
                  <a:cxn ang="0">
                    <a:pos x="24" y="34"/>
                  </a:cxn>
                  <a:cxn ang="0">
                    <a:pos x="23" y="35"/>
                  </a:cxn>
                  <a:cxn ang="0">
                    <a:pos x="21" y="37"/>
                  </a:cxn>
                  <a:cxn ang="0">
                    <a:pos x="21" y="69"/>
                  </a:cxn>
                  <a:cxn ang="0">
                    <a:pos x="19" y="69"/>
                  </a:cxn>
                  <a:cxn ang="0">
                    <a:pos x="19" y="69"/>
                  </a:cxn>
                  <a:cxn ang="0">
                    <a:pos x="17" y="69"/>
                  </a:cxn>
                  <a:cxn ang="0">
                    <a:pos x="16" y="70"/>
                  </a:cxn>
                  <a:cxn ang="0">
                    <a:pos x="14" y="72"/>
                  </a:cxn>
                  <a:cxn ang="0">
                    <a:pos x="14" y="73"/>
                  </a:cxn>
                  <a:cxn ang="0">
                    <a:pos x="14" y="73"/>
                  </a:cxn>
                  <a:cxn ang="0">
                    <a:pos x="15" y="76"/>
                  </a:cxn>
                  <a:cxn ang="0">
                    <a:pos x="12" y="76"/>
                  </a:cxn>
                  <a:cxn ang="0">
                    <a:pos x="12" y="76"/>
                  </a:cxn>
                  <a:cxn ang="0">
                    <a:pos x="8" y="77"/>
                  </a:cxn>
                  <a:cxn ang="0">
                    <a:pos x="6" y="78"/>
                  </a:cxn>
                  <a:cxn ang="0">
                    <a:pos x="5" y="80"/>
                  </a:cxn>
                  <a:cxn ang="0">
                    <a:pos x="4" y="83"/>
                  </a:cxn>
                  <a:cxn ang="0">
                    <a:pos x="4" y="88"/>
                  </a:cxn>
                  <a:cxn ang="0">
                    <a:pos x="4" y="88"/>
                  </a:cxn>
                  <a:cxn ang="0">
                    <a:pos x="5" y="91"/>
                  </a:cxn>
                  <a:cxn ang="0">
                    <a:pos x="5" y="91"/>
                  </a:cxn>
                  <a:cxn ang="0">
                    <a:pos x="3" y="92"/>
                  </a:cxn>
                  <a:cxn ang="0">
                    <a:pos x="1" y="93"/>
                  </a:cxn>
                  <a:cxn ang="0">
                    <a:pos x="0" y="95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2" y="111"/>
                  </a:cxn>
                  <a:cxn ang="0">
                    <a:pos x="4" y="120"/>
                  </a:cxn>
                  <a:cxn ang="0">
                    <a:pos x="5" y="124"/>
                  </a:cxn>
                  <a:cxn ang="0">
                    <a:pos x="7" y="126"/>
                  </a:cxn>
                  <a:cxn ang="0">
                    <a:pos x="25" y="126"/>
                  </a:cxn>
                  <a:cxn ang="0">
                    <a:pos x="25" y="0"/>
                  </a:cxn>
                </a:cxnLst>
                <a:rect l="0" t="0" r="r" b="b"/>
                <a:pathLst>
                  <a:path w="25" h="126">
                    <a:moveTo>
                      <a:pt x="25" y="0"/>
                    </a:moveTo>
                    <a:lnTo>
                      <a:pt x="25" y="0"/>
                    </a:lnTo>
                    <a:lnTo>
                      <a:pt x="24" y="0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3" y="35"/>
                    </a:lnTo>
                    <a:lnTo>
                      <a:pt x="21" y="37"/>
                    </a:lnTo>
                    <a:lnTo>
                      <a:pt x="21" y="69"/>
                    </a:lnTo>
                    <a:lnTo>
                      <a:pt x="19" y="69"/>
                    </a:lnTo>
                    <a:lnTo>
                      <a:pt x="19" y="69"/>
                    </a:lnTo>
                    <a:lnTo>
                      <a:pt x="17" y="69"/>
                    </a:lnTo>
                    <a:lnTo>
                      <a:pt x="16" y="70"/>
                    </a:lnTo>
                    <a:lnTo>
                      <a:pt x="14" y="72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15" y="76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8" y="77"/>
                    </a:lnTo>
                    <a:lnTo>
                      <a:pt x="6" y="78"/>
                    </a:lnTo>
                    <a:lnTo>
                      <a:pt x="5" y="80"/>
                    </a:lnTo>
                    <a:lnTo>
                      <a:pt x="4" y="83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5" y="91"/>
                    </a:lnTo>
                    <a:lnTo>
                      <a:pt x="5" y="91"/>
                    </a:lnTo>
                    <a:lnTo>
                      <a:pt x="3" y="92"/>
                    </a:lnTo>
                    <a:lnTo>
                      <a:pt x="1" y="93"/>
                    </a:lnTo>
                    <a:lnTo>
                      <a:pt x="0" y="95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11"/>
                    </a:lnTo>
                    <a:lnTo>
                      <a:pt x="4" y="120"/>
                    </a:lnTo>
                    <a:lnTo>
                      <a:pt x="5" y="124"/>
                    </a:lnTo>
                    <a:lnTo>
                      <a:pt x="7" y="126"/>
                    </a:lnTo>
                    <a:lnTo>
                      <a:pt x="25" y="12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17" name="Freeform 24"/>
              <p:cNvSpPr/>
              <p:nvPr/>
            </p:nvSpPr>
            <p:spPr bwMode="auto">
              <a:xfrm>
                <a:off x="4356487" y="1704898"/>
                <a:ext cx="215513" cy="163630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7" y="30"/>
                  </a:cxn>
                  <a:cxn ang="0">
                    <a:pos x="36" y="59"/>
                  </a:cxn>
                  <a:cxn ang="0">
                    <a:pos x="33" y="122"/>
                  </a:cxn>
                  <a:cxn ang="0">
                    <a:pos x="29" y="183"/>
                  </a:cxn>
                  <a:cxn ang="0">
                    <a:pos x="22" y="243"/>
                  </a:cxn>
                  <a:cxn ang="0">
                    <a:pos x="15" y="297"/>
                  </a:cxn>
                  <a:cxn ang="0">
                    <a:pos x="9" y="346"/>
                  </a:cxn>
                  <a:cxn ang="0">
                    <a:pos x="0" y="410"/>
                  </a:cxn>
                  <a:cxn ang="0">
                    <a:pos x="54" y="410"/>
                  </a:cxn>
                  <a:cxn ang="0">
                    <a:pos x="54" y="0"/>
                  </a:cxn>
                  <a:cxn ang="0">
                    <a:pos x="36" y="0"/>
                  </a:cxn>
                </a:cxnLst>
                <a:rect l="0" t="0" r="r" b="b"/>
                <a:pathLst>
                  <a:path w="54" h="410">
                    <a:moveTo>
                      <a:pt x="36" y="0"/>
                    </a:moveTo>
                    <a:lnTo>
                      <a:pt x="36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30"/>
                    </a:lnTo>
                    <a:lnTo>
                      <a:pt x="36" y="59"/>
                    </a:lnTo>
                    <a:lnTo>
                      <a:pt x="33" y="122"/>
                    </a:lnTo>
                    <a:lnTo>
                      <a:pt x="29" y="183"/>
                    </a:lnTo>
                    <a:lnTo>
                      <a:pt x="22" y="243"/>
                    </a:lnTo>
                    <a:lnTo>
                      <a:pt x="15" y="297"/>
                    </a:lnTo>
                    <a:lnTo>
                      <a:pt x="9" y="346"/>
                    </a:lnTo>
                    <a:lnTo>
                      <a:pt x="0" y="410"/>
                    </a:lnTo>
                    <a:lnTo>
                      <a:pt x="54" y="410"/>
                    </a:lnTo>
                    <a:lnTo>
                      <a:pt x="5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18" name="Freeform 25"/>
              <p:cNvSpPr/>
              <p:nvPr/>
            </p:nvSpPr>
            <p:spPr bwMode="auto">
              <a:xfrm>
                <a:off x="3753851" y="4143386"/>
                <a:ext cx="818151" cy="574701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65" y="29"/>
                  </a:cxn>
                  <a:cxn ang="0">
                    <a:pos x="51" y="56"/>
                  </a:cxn>
                  <a:cxn ang="0">
                    <a:pos x="25" y="102"/>
                  </a:cxn>
                  <a:cxn ang="0">
                    <a:pos x="6" y="133"/>
                  </a:cxn>
                  <a:cxn ang="0">
                    <a:pos x="0" y="144"/>
                  </a:cxn>
                  <a:cxn ang="0">
                    <a:pos x="82" y="144"/>
                  </a:cxn>
                  <a:cxn ang="0">
                    <a:pos x="86" y="144"/>
                  </a:cxn>
                  <a:cxn ang="0">
                    <a:pos x="86" y="144"/>
                  </a:cxn>
                  <a:cxn ang="0">
                    <a:pos x="86" y="133"/>
                  </a:cxn>
                  <a:cxn ang="0">
                    <a:pos x="88" y="122"/>
                  </a:cxn>
                  <a:cxn ang="0">
                    <a:pos x="92" y="111"/>
                  </a:cxn>
                  <a:cxn ang="0">
                    <a:pos x="96" y="101"/>
                  </a:cxn>
                  <a:cxn ang="0">
                    <a:pos x="100" y="92"/>
                  </a:cxn>
                  <a:cxn ang="0">
                    <a:pos x="107" y="82"/>
                  </a:cxn>
                  <a:cxn ang="0">
                    <a:pos x="114" y="75"/>
                  </a:cxn>
                  <a:cxn ang="0">
                    <a:pos x="121" y="67"/>
                  </a:cxn>
                  <a:cxn ang="0">
                    <a:pos x="130" y="59"/>
                  </a:cxn>
                  <a:cxn ang="0">
                    <a:pos x="139" y="54"/>
                  </a:cxn>
                  <a:cxn ang="0">
                    <a:pos x="149" y="48"/>
                  </a:cxn>
                  <a:cxn ang="0">
                    <a:pos x="159" y="44"/>
                  </a:cxn>
                  <a:cxn ang="0">
                    <a:pos x="170" y="40"/>
                  </a:cxn>
                  <a:cxn ang="0">
                    <a:pos x="181" y="37"/>
                  </a:cxn>
                  <a:cxn ang="0">
                    <a:pos x="193" y="35"/>
                  </a:cxn>
                  <a:cxn ang="0">
                    <a:pos x="205" y="35"/>
                  </a:cxn>
                  <a:cxn ang="0">
                    <a:pos x="205" y="35"/>
                  </a:cxn>
                  <a:cxn ang="0">
                    <a:pos x="205" y="35"/>
                  </a:cxn>
                  <a:cxn ang="0">
                    <a:pos x="205" y="0"/>
                  </a:cxn>
                  <a:cxn ang="0">
                    <a:pos x="81" y="0"/>
                  </a:cxn>
                </a:cxnLst>
                <a:rect l="0" t="0" r="r" b="b"/>
                <a:pathLst>
                  <a:path w="205" h="144">
                    <a:moveTo>
                      <a:pt x="81" y="0"/>
                    </a:moveTo>
                    <a:lnTo>
                      <a:pt x="81" y="0"/>
                    </a:lnTo>
                    <a:lnTo>
                      <a:pt x="65" y="29"/>
                    </a:lnTo>
                    <a:lnTo>
                      <a:pt x="51" y="56"/>
                    </a:lnTo>
                    <a:lnTo>
                      <a:pt x="25" y="102"/>
                    </a:lnTo>
                    <a:lnTo>
                      <a:pt x="6" y="133"/>
                    </a:lnTo>
                    <a:lnTo>
                      <a:pt x="0" y="144"/>
                    </a:lnTo>
                    <a:lnTo>
                      <a:pt x="82" y="144"/>
                    </a:lnTo>
                    <a:lnTo>
                      <a:pt x="86" y="144"/>
                    </a:lnTo>
                    <a:lnTo>
                      <a:pt x="86" y="144"/>
                    </a:lnTo>
                    <a:lnTo>
                      <a:pt x="86" y="133"/>
                    </a:lnTo>
                    <a:lnTo>
                      <a:pt x="88" y="122"/>
                    </a:lnTo>
                    <a:lnTo>
                      <a:pt x="92" y="111"/>
                    </a:lnTo>
                    <a:lnTo>
                      <a:pt x="96" y="101"/>
                    </a:lnTo>
                    <a:lnTo>
                      <a:pt x="100" y="92"/>
                    </a:lnTo>
                    <a:lnTo>
                      <a:pt x="107" y="82"/>
                    </a:lnTo>
                    <a:lnTo>
                      <a:pt x="114" y="75"/>
                    </a:lnTo>
                    <a:lnTo>
                      <a:pt x="121" y="67"/>
                    </a:lnTo>
                    <a:lnTo>
                      <a:pt x="130" y="59"/>
                    </a:lnTo>
                    <a:lnTo>
                      <a:pt x="139" y="54"/>
                    </a:lnTo>
                    <a:lnTo>
                      <a:pt x="149" y="48"/>
                    </a:lnTo>
                    <a:lnTo>
                      <a:pt x="159" y="44"/>
                    </a:lnTo>
                    <a:lnTo>
                      <a:pt x="170" y="40"/>
                    </a:lnTo>
                    <a:lnTo>
                      <a:pt x="181" y="37"/>
                    </a:lnTo>
                    <a:lnTo>
                      <a:pt x="193" y="35"/>
                    </a:lnTo>
                    <a:lnTo>
                      <a:pt x="205" y="35"/>
                    </a:lnTo>
                    <a:lnTo>
                      <a:pt x="205" y="35"/>
                    </a:lnTo>
                    <a:lnTo>
                      <a:pt x="205" y="35"/>
                    </a:lnTo>
                    <a:lnTo>
                      <a:pt x="205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19" name="Freeform 26"/>
              <p:cNvSpPr/>
              <p:nvPr/>
            </p:nvSpPr>
            <p:spPr bwMode="auto">
              <a:xfrm>
                <a:off x="4077119" y="3975765"/>
                <a:ext cx="494881" cy="167621"/>
              </a:xfrm>
              <a:custGeom>
                <a:avLst/>
                <a:gdLst/>
                <a:ahLst/>
                <a:cxnLst>
                  <a:cxn ang="0">
                    <a:pos x="124" y="3"/>
                  </a:cxn>
                  <a:cxn ang="0">
                    <a:pos x="124" y="3"/>
                  </a:cxn>
                  <a:cxn ang="0">
                    <a:pos x="79" y="3"/>
                  </a:cxn>
                  <a:cxn ang="0">
                    <a:pos x="79" y="3"/>
                  </a:cxn>
                  <a:cxn ang="0">
                    <a:pos x="7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2"/>
                  </a:cxn>
                  <a:cxn ang="0">
                    <a:pos x="0" y="2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42"/>
                  </a:cxn>
                  <a:cxn ang="0">
                    <a:pos x="124" y="42"/>
                  </a:cxn>
                  <a:cxn ang="0">
                    <a:pos x="124" y="3"/>
                  </a:cxn>
                </a:cxnLst>
                <a:rect l="0" t="0" r="r" b="b"/>
                <a:pathLst>
                  <a:path w="124" h="42">
                    <a:moveTo>
                      <a:pt x="124" y="3"/>
                    </a:moveTo>
                    <a:lnTo>
                      <a:pt x="124" y="3"/>
                    </a:lnTo>
                    <a:lnTo>
                      <a:pt x="79" y="3"/>
                    </a:lnTo>
                    <a:lnTo>
                      <a:pt x="79" y="3"/>
                    </a:lnTo>
                    <a:lnTo>
                      <a:pt x="7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2"/>
                    </a:lnTo>
                    <a:lnTo>
                      <a:pt x="0" y="2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24" y="42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20" name="Freeform 27"/>
              <p:cNvSpPr/>
              <p:nvPr/>
            </p:nvSpPr>
            <p:spPr bwMode="auto">
              <a:xfrm>
                <a:off x="4572000" y="3975765"/>
                <a:ext cx="498873" cy="167621"/>
              </a:xfrm>
              <a:custGeom>
                <a:avLst/>
                <a:gdLst/>
                <a:ahLst/>
                <a:cxnLst>
                  <a:cxn ang="0">
                    <a:pos x="125" y="40"/>
                  </a:cxn>
                  <a:cxn ang="0">
                    <a:pos x="125" y="2"/>
                  </a:cxn>
                  <a:cxn ang="0">
                    <a:pos x="106" y="2"/>
                  </a:cxn>
                  <a:cxn ang="0">
                    <a:pos x="106" y="2"/>
                  </a:cxn>
                  <a:cxn ang="0">
                    <a:pos x="106" y="0"/>
                  </a:cxn>
                  <a:cxn ang="0">
                    <a:pos x="46" y="0"/>
                  </a:cxn>
                  <a:cxn ang="0">
                    <a:pos x="46" y="0"/>
                  </a:cxn>
                  <a:cxn ang="0">
                    <a:pos x="47" y="3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0" y="42"/>
                  </a:cxn>
                  <a:cxn ang="0">
                    <a:pos x="125" y="42"/>
                  </a:cxn>
                  <a:cxn ang="0">
                    <a:pos x="125" y="42"/>
                  </a:cxn>
                  <a:cxn ang="0">
                    <a:pos x="125" y="40"/>
                  </a:cxn>
                  <a:cxn ang="0">
                    <a:pos x="125" y="40"/>
                  </a:cxn>
                </a:cxnLst>
                <a:rect l="0" t="0" r="r" b="b"/>
                <a:pathLst>
                  <a:path w="125" h="42">
                    <a:moveTo>
                      <a:pt x="125" y="40"/>
                    </a:moveTo>
                    <a:lnTo>
                      <a:pt x="125" y="2"/>
                    </a:lnTo>
                    <a:lnTo>
                      <a:pt x="106" y="2"/>
                    </a:lnTo>
                    <a:lnTo>
                      <a:pt x="106" y="2"/>
                    </a:lnTo>
                    <a:lnTo>
                      <a:pt x="10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2"/>
                    </a:lnTo>
                    <a:lnTo>
                      <a:pt x="125" y="42"/>
                    </a:lnTo>
                    <a:lnTo>
                      <a:pt x="125" y="42"/>
                    </a:lnTo>
                    <a:lnTo>
                      <a:pt x="125" y="40"/>
                    </a:lnTo>
                    <a:lnTo>
                      <a:pt x="125" y="4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21" name="Freeform 28"/>
              <p:cNvSpPr/>
              <p:nvPr/>
            </p:nvSpPr>
            <p:spPr bwMode="auto">
              <a:xfrm>
                <a:off x="4572000" y="4143386"/>
                <a:ext cx="822141" cy="57470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0" y="35"/>
                  </a:cxn>
                  <a:cxn ang="0">
                    <a:pos x="1" y="35"/>
                  </a:cxn>
                  <a:cxn ang="0">
                    <a:pos x="1" y="35"/>
                  </a:cxn>
                  <a:cxn ang="0">
                    <a:pos x="1" y="35"/>
                  </a:cxn>
                  <a:cxn ang="0">
                    <a:pos x="1" y="35"/>
                  </a:cxn>
                  <a:cxn ang="0">
                    <a:pos x="13" y="35"/>
                  </a:cxn>
                  <a:cxn ang="0">
                    <a:pos x="24" y="37"/>
                  </a:cxn>
                  <a:cxn ang="0">
                    <a:pos x="36" y="40"/>
                  </a:cxn>
                  <a:cxn ang="0">
                    <a:pos x="46" y="43"/>
                  </a:cxn>
                  <a:cxn ang="0">
                    <a:pos x="57" y="48"/>
                  </a:cxn>
                  <a:cxn ang="0">
                    <a:pos x="67" y="54"/>
                  </a:cxn>
                  <a:cxn ang="0">
                    <a:pos x="75" y="59"/>
                  </a:cxn>
                  <a:cxn ang="0">
                    <a:pos x="84" y="67"/>
                  </a:cxn>
                  <a:cxn ang="0">
                    <a:pos x="92" y="75"/>
                  </a:cxn>
                  <a:cxn ang="0">
                    <a:pos x="99" y="82"/>
                  </a:cxn>
                  <a:cxn ang="0">
                    <a:pos x="105" y="92"/>
                  </a:cxn>
                  <a:cxn ang="0">
                    <a:pos x="109" y="101"/>
                  </a:cxn>
                  <a:cxn ang="0">
                    <a:pos x="114" y="111"/>
                  </a:cxn>
                  <a:cxn ang="0">
                    <a:pos x="117" y="122"/>
                  </a:cxn>
                  <a:cxn ang="0">
                    <a:pos x="119" y="133"/>
                  </a:cxn>
                  <a:cxn ang="0">
                    <a:pos x="120" y="144"/>
                  </a:cxn>
                  <a:cxn ang="0">
                    <a:pos x="126" y="144"/>
                  </a:cxn>
                  <a:cxn ang="0">
                    <a:pos x="206" y="144"/>
                  </a:cxn>
                  <a:cxn ang="0">
                    <a:pos x="206" y="144"/>
                  </a:cxn>
                  <a:cxn ang="0">
                    <a:pos x="199" y="133"/>
                  </a:cxn>
                  <a:cxn ang="0">
                    <a:pos x="181" y="102"/>
                  </a:cxn>
                  <a:cxn ang="0">
                    <a:pos x="154" y="56"/>
                  </a:cxn>
                  <a:cxn ang="0">
                    <a:pos x="140" y="29"/>
                  </a:cxn>
                  <a:cxn ang="0">
                    <a:pos x="125" y="0"/>
                  </a:cxn>
                  <a:cxn ang="0">
                    <a:pos x="125" y="0"/>
                  </a:cxn>
                </a:cxnLst>
                <a:rect l="0" t="0" r="r" b="b"/>
                <a:pathLst>
                  <a:path w="206" h="144">
                    <a:moveTo>
                      <a:pt x="125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13" y="35"/>
                    </a:lnTo>
                    <a:lnTo>
                      <a:pt x="24" y="37"/>
                    </a:lnTo>
                    <a:lnTo>
                      <a:pt x="36" y="40"/>
                    </a:lnTo>
                    <a:lnTo>
                      <a:pt x="46" y="43"/>
                    </a:lnTo>
                    <a:lnTo>
                      <a:pt x="57" y="48"/>
                    </a:lnTo>
                    <a:lnTo>
                      <a:pt x="67" y="54"/>
                    </a:lnTo>
                    <a:lnTo>
                      <a:pt x="75" y="59"/>
                    </a:lnTo>
                    <a:lnTo>
                      <a:pt x="84" y="67"/>
                    </a:lnTo>
                    <a:lnTo>
                      <a:pt x="92" y="75"/>
                    </a:lnTo>
                    <a:lnTo>
                      <a:pt x="99" y="82"/>
                    </a:lnTo>
                    <a:lnTo>
                      <a:pt x="105" y="92"/>
                    </a:lnTo>
                    <a:lnTo>
                      <a:pt x="109" y="101"/>
                    </a:lnTo>
                    <a:lnTo>
                      <a:pt x="114" y="111"/>
                    </a:lnTo>
                    <a:lnTo>
                      <a:pt x="117" y="122"/>
                    </a:lnTo>
                    <a:lnTo>
                      <a:pt x="119" y="133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206" y="144"/>
                    </a:lnTo>
                    <a:lnTo>
                      <a:pt x="206" y="144"/>
                    </a:lnTo>
                    <a:lnTo>
                      <a:pt x="199" y="133"/>
                    </a:lnTo>
                    <a:lnTo>
                      <a:pt x="181" y="102"/>
                    </a:lnTo>
                    <a:lnTo>
                      <a:pt x="154" y="56"/>
                    </a:lnTo>
                    <a:lnTo>
                      <a:pt x="140" y="29"/>
                    </a:lnTo>
                    <a:lnTo>
                      <a:pt x="125" y="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22" name="Freeform 29"/>
              <p:cNvSpPr/>
              <p:nvPr/>
            </p:nvSpPr>
            <p:spPr bwMode="auto">
              <a:xfrm>
                <a:off x="4572000" y="1202035"/>
                <a:ext cx="103765" cy="502863"/>
              </a:xfrm>
              <a:custGeom>
                <a:avLst/>
                <a:gdLst/>
                <a:ahLst/>
                <a:cxnLst>
                  <a:cxn ang="0">
                    <a:pos x="26" y="98"/>
                  </a:cxn>
                  <a:cxn ang="0">
                    <a:pos x="26" y="98"/>
                  </a:cxn>
                  <a:cxn ang="0">
                    <a:pos x="26" y="95"/>
                  </a:cxn>
                  <a:cxn ang="0">
                    <a:pos x="25" y="93"/>
                  </a:cxn>
                  <a:cxn ang="0">
                    <a:pos x="23" y="92"/>
                  </a:cxn>
                  <a:cxn ang="0">
                    <a:pos x="21" y="91"/>
                  </a:cxn>
                  <a:cxn ang="0">
                    <a:pos x="21" y="91"/>
                  </a:cxn>
                  <a:cxn ang="0">
                    <a:pos x="22" y="88"/>
                  </a:cxn>
                  <a:cxn ang="0">
                    <a:pos x="22" y="83"/>
                  </a:cxn>
                  <a:cxn ang="0">
                    <a:pos x="22" y="83"/>
                  </a:cxn>
                  <a:cxn ang="0">
                    <a:pos x="22" y="80"/>
                  </a:cxn>
                  <a:cxn ang="0">
                    <a:pos x="19" y="78"/>
                  </a:cxn>
                  <a:cxn ang="0">
                    <a:pos x="17" y="77"/>
                  </a:cxn>
                  <a:cxn ang="0">
                    <a:pos x="14" y="76"/>
                  </a:cxn>
                  <a:cxn ang="0">
                    <a:pos x="12" y="76"/>
                  </a:cxn>
                  <a:cxn ang="0">
                    <a:pos x="12" y="76"/>
                  </a:cxn>
                  <a:cxn ang="0">
                    <a:pos x="12" y="73"/>
                  </a:cxn>
                  <a:cxn ang="0">
                    <a:pos x="12" y="73"/>
                  </a:cxn>
                  <a:cxn ang="0">
                    <a:pos x="12" y="72"/>
                  </a:cxn>
                  <a:cxn ang="0">
                    <a:pos x="11" y="70"/>
                  </a:cxn>
                  <a:cxn ang="0">
                    <a:pos x="9" y="69"/>
                  </a:cxn>
                  <a:cxn ang="0">
                    <a:pos x="6" y="69"/>
                  </a:cxn>
                  <a:cxn ang="0">
                    <a:pos x="4" y="69"/>
                  </a:cxn>
                  <a:cxn ang="0">
                    <a:pos x="4" y="37"/>
                  </a:cxn>
                  <a:cxn ang="0">
                    <a:pos x="4" y="37"/>
                  </a:cxn>
                  <a:cxn ang="0">
                    <a:pos x="3" y="35"/>
                  </a:cxn>
                  <a:cxn ang="0">
                    <a:pos x="2" y="34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26"/>
                  </a:cxn>
                  <a:cxn ang="0">
                    <a:pos x="19" y="126"/>
                  </a:cxn>
                  <a:cxn ang="0">
                    <a:pos x="19" y="126"/>
                  </a:cxn>
                  <a:cxn ang="0">
                    <a:pos x="21" y="124"/>
                  </a:cxn>
                  <a:cxn ang="0">
                    <a:pos x="22" y="120"/>
                  </a:cxn>
                  <a:cxn ang="0">
                    <a:pos x="24" y="111"/>
                  </a:cxn>
                  <a:cxn ang="0">
                    <a:pos x="26" y="98"/>
                  </a:cxn>
                  <a:cxn ang="0">
                    <a:pos x="26" y="98"/>
                  </a:cxn>
                </a:cxnLst>
                <a:rect l="0" t="0" r="r" b="b"/>
                <a:pathLst>
                  <a:path w="26" h="126">
                    <a:moveTo>
                      <a:pt x="26" y="98"/>
                    </a:moveTo>
                    <a:lnTo>
                      <a:pt x="26" y="98"/>
                    </a:lnTo>
                    <a:lnTo>
                      <a:pt x="26" y="95"/>
                    </a:lnTo>
                    <a:lnTo>
                      <a:pt x="25" y="93"/>
                    </a:lnTo>
                    <a:lnTo>
                      <a:pt x="23" y="92"/>
                    </a:lnTo>
                    <a:lnTo>
                      <a:pt x="21" y="91"/>
                    </a:lnTo>
                    <a:lnTo>
                      <a:pt x="21" y="91"/>
                    </a:lnTo>
                    <a:lnTo>
                      <a:pt x="22" y="88"/>
                    </a:lnTo>
                    <a:lnTo>
                      <a:pt x="22" y="83"/>
                    </a:lnTo>
                    <a:lnTo>
                      <a:pt x="22" y="83"/>
                    </a:lnTo>
                    <a:lnTo>
                      <a:pt x="22" y="80"/>
                    </a:lnTo>
                    <a:lnTo>
                      <a:pt x="19" y="78"/>
                    </a:lnTo>
                    <a:lnTo>
                      <a:pt x="17" y="77"/>
                    </a:lnTo>
                    <a:lnTo>
                      <a:pt x="14" y="76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2" y="72"/>
                    </a:lnTo>
                    <a:lnTo>
                      <a:pt x="11" y="70"/>
                    </a:lnTo>
                    <a:lnTo>
                      <a:pt x="9" y="69"/>
                    </a:lnTo>
                    <a:lnTo>
                      <a:pt x="6" y="69"/>
                    </a:lnTo>
                    <a:lnTo>
                      <a:pt x="4" y="69"/>
                    </a:lnTo>
                    <a:lnTo>
                      <a:pt x="4" y="37"/>
                    </a:lnTo>
                    <a:lnTo>
                      <a:pt x="4" y="37"/>
                    </a:lnTo>
                    <a:lnTo>
                      <a:pt x="3" y="35"/>
                    </a:lnTo>
                    <a:lnTo>
                      <a:pt x="2" y="34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26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21" y="124"/>
                    </a:lnTo>
                    <a:lnTo>
                      <a:pt x="22" y="120"/>
                    </a:lnTo>
                    <a:lnTo>
                      <a:pt x="24" y="111"/>
                    </a:lnTo>
                    <a:lnTo>
                      <a:pt x="26" y="98"/>
                    </a:lnTo>
                    <a:lnTo>
                      <a:pt x="26" y="9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23" name="Freeform 30"/>
              <p:cNvSpPr/>
              <p:nvPr/>
            </p:nvSpPr>
            <p:spPr bwMode="auto">
              <a:xfrm>
                <a:off x="4572000" y="1704898"/>
                <a:ext cx="223495" cy="1636301"/>
              </a:xfrm>
              <a:custGeom>
                <a:avLst/>
                <a:gdLst/>
                <a:ahLst/>
                <a:cxnLst>
                  <a:cxn ang="0">
                    <a:pos x="56" y="410"/>
                  </a:cxn>
                  <a:cxn ang="0">
                    <a:pos x="56" y="410"/>
                  </a:cxn>
                  <a:cxn ang="0">
                    <a:pos x="46" y="346"/>
                  </a:cxn>
                  <a:cxn ang="0">
                    <a:pos x="39" y="297"/>
                  </a:cxn>
                  <a:cxn ang="0">
                    <a:pos x="33" y="243"/>
                  </a:cxn>
                  <a:cxn ang="0">
                    <a:pos x="26" y="183"/>
                  </a:cxn>
                  <a:cxn ang="0">
                    <a:pos x="22" y="122"/>
                  </a:cxn>
                  <a:cxn ang="0">
                    <a:pos x="18" y="59"/>
                  </a:cxn>
                  <a:cxn ang="0">
                    <a:pos x="17" y="30"/>
                  </a:cxn>
                  <a:cxn ang="0">
                    <a:pos x="17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410"/>
                  </a:cxn>
                  <a:cxn ang="0">
                    <a:pos x="56" y="410"/>
                  </a:cxn>
                </a:cxnLst>
                <a:rect l="0" t="0" r="r" b="b"/>
                <a:pathLst>
                  <a:path w="56" h="410">
                    <a:moveTo>
                      <a:pt x="56" y="410"/>
                    </a:moveTo>
                    <a:lnTo>
                      <a:pt x="56" y="410"/>
                    </a:lnTo>
                    <a:lnTo>
                      <a:pt x="46" y="346"/>
                    </a:lnTo>
                    <a:lnTo>
                      <a:pt x="39" y="297"/>
                    </a:lnTo>
                    <a:lnTo>
                      <a:pt x="33" y="243"/>
                    </a:lnTo>
                    <a:lnTo>
                      <a:pt x="26" y="183"/>
                    </a:lnTo>
                    <a:lnTo>
                      <a:pt x="22" y="122"/>
                    </a:lnTo>
                    <a:lnTo>
                      <a:pt x="18" y="59"/>
                    </a:lnTo>
                    <a:lnTo>
                      <a:pt x="17" y="3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410"/>
                    </a:lnTo>
                    <a:lnTo>
                      <a:pt x="56" y="4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24" name="Freeform 31"/>
              <p:cNvSpPr/>
              <p:nvPr/>
            </p:nvSpPr>
            <p:spPr bwMode="auto">
              <a:xfrm>
                <a:off x="4572000" y="3341199"/>
                <a:ext cx="279368" cy="83812"/>
              </a:xfrm>
              <a:custGeom>
                <a:avLst/>
                <a:gdLst/>
                <a:ahLst/>
                <a:cxnLst>
                  <a:cxn ang="0">
                    <a:pos x="70" y="8"/>
                  </a:cxn>
                  <a:cxn ang="0">
                    <a:pos x="70" y="8"/>
                  </a:cxn>
                  <a:cxn ang="0">
                    <a:pos x="69" y="6"/>
                  </a:cxn>
                  <a:cxn ang="0">
                    <a:pos x="68" y="4"/>
                  </a:cxn>
                  <a:cxn ang="0">
                    <a:pos x="66" y="3"/>
                  </a:cxn>
                  <a:cxn ang="0">
                    <a:pos x="62" y="2"/>
                  </a:cxn>
                  <a:cxn ang="0">
                    <a:pos x="56" y="2"/>
                  </a:cxn>
                  <a:cxn ang="0">
                    <a:pos x="56" y="2"/>
                  </a:cxn>
                  <a:cxn ang="0">
                    <a:pos x="56" y="0"/>
                  </a:cxn>
                  <a:cxn ang="0">
                    <a:pos x="0" y="0"/>
                  </a:cxn>
                  <a:cxn ang="0">
                    <a:pos x="0" y="21"/>
                  </a:cxn>
                  <a:cxn ang="0">
                    <a:pos x="63" y="21"/>
                  </a:cxn>
                  <a:cxn ang="0">
                    <a:pos x="63" y="21"/>
                  </a:cxn>
                  <a:cxn ang="0">
                    <a:pos x="67" y="18"/>
                  </a:cxn>
                  <a:cxn ang="0">
                    <a:pos x="68" y="14"/>
                  </a:cxn>
                  <a:cxn ang="0">
                    <a:pos x="70" y="8"/>
                  </a:cxn>
                  <a:cxn ang="0">
                    <a:pos x="70" y="8"/>
                  </a:cxn>
                </a:cxnLst>
                <a:rect l="0" t="0" r="r" b="b"/>
                <a:pathLst>
                  <a:path w="70" h="21">
                    <a:moveTo>
                      <a:pt x="70" y="8"/>
                    </a:moveTo>
                    <a:lnTo>
                      <a:pt x="70" y="8"/>
                    </a:lnTo>
                    <a:lnTo>
                      <a:pt x="69" y="6"/>
                    </a:lnTo>
                    <a:lnTo>
                      <a:pt x="68" y="4"/>
                    </a:lnTo>
                    <a:lnTo>
                      <a:pt x="66" y="3"/>
                    </a:lnTo>
                    <a:lnTo>
                      <a:pt x="62" y="2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63" y="21"/>
                    </a:lnTo>
                    <a:lnTo>
                      <a:pt x="63" y="2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70" y="8"/>
                    </a:lnTo>
                    <a:lnTo>
                      <a:pt x="70" y="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  <p:sp>
            <p:nvSpPr>
              <p:cNvPr id="25" name="Freeform 32"/>
              <p:cNvSpPr/>
              <p:nvPr/>
            </p:nvSpPr>
            <p:spPr bwMode="auto">
              <a:xfrm>
                <a:off x="4572000" y="3425010"/>
                <a:ext cx="423043" cy="550755"/>
              </a:xfrm>
              <a:custGeom>
                <a:avLst/>
                <a:gdLst/>
                <a:ahLst/>
                <a:cxnLst>
                  <a:cxn ang="0">
                    <a:pos x="59" y="1"/>
                  </a:cxn>
                  <a:cxn ang="0">
                    <a:pos x="62" y="1"/>
                  </a:cxn>
                  <a:cxn ang="0">
                    <a:pos x="62" y="1"/>
                  </a:cxn>
                  <a:cxn ang="0">
                    <a:pos x="63" y="0"/>
                  </a:cxn>
                  <a:cxn ang="0">
                    <a:pos x="0" y="0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25" y="44"/>
                  </a:cxn>
                  <a:cxn ang="0">
                    <a:pos x="25" y="44"/>
                  </a:cxn>
                  <a:cxn ang="0">
                    <a:pos x="33" y="84"/>
                  </a:cxn>
                  <a:cxn ang="0">
                    <a:pos x="39" y="114"/>
                  </a:cxn>
                  <a:cxn ang="0">
                    <a:pos x="46" y="138"/>
                  </a:cxn>
                  <a:cxn ang="0">
                    <a:pos x="106" y="138"/>
                  </a:cxn>
                  <a:cxn ang="0">
                    <a:pos x="106" y="138"/>
                  </a:cxn>
                  <a:cxn ang="0">
                    <a:pos x="91" y="103"/>
                  </a:cxn>
                  <a:cxn ang="0">
                    <a:pos x="78" y="68"/>
                  </a:cxn>
                  <a:cxn ang="0">
                    <a:pos x="67" y="34"/>
                  </a:cxn>
                  <a:cxn ang="0">
                    <a:pos x="62" y="18"/>
                  </a:cxn>
                  <a:cxn ang="0">
                    <a:pos x="59" y="1"/>
                  </a:cxn>
                  <a:cxn ang="0">
                    <a:pos x="59" y="1"/>
                  </a:cxn>
                </a:cxnLst>
                <a:rect l="0" t="0" r="r" b="b"/>
                <a:pathLst>
                  <a:path w="106" h="138">
                    <a:moveTo>
                      <a:pt x="59" y="1"/>
                    </a:moveTo>
                    <a:lnTo>
                      <a:pt x="62" y="1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33" y="84"/>
                    </a:lnTo>
                    <a:lnTo>
                      <a:pt x="39" y="114"/>
                    </a:lnTo>
                    <a:lnTo>
                      <a:pt x="46" y="138"/>
                    </a:lnTo>
                    <a:lnTo>
                      <a:pt x="106" y="138"/>
                    </a:lnTo>
                    <a:lnTo>
                      <a:pt x="106" y="138"/>
                    </a:lnTo>
                    <a:lnTo>
                      <a:pt x="91" y="103"/>
                    </a:lnTo>
                    <a:lnTo>
                      <a:pt x="78" y="68"/>
                    </a:lnTo>
                    <a:lnTo>
                      <a:pt x="67" y="34"/>
                    </a:lnTo>
                    <a:lnTo>
                      <a:pt x="62" y="18"/>
                    </a:lnTo>
                    <a:lnTo>
                      <a:pt x="59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/>
              </a:p>
            </p:txBody>
          </p:sp>
        </p:grpSp>
        <p:grpSp>
          <p:nvGrpSpPr>
            <p:cNvPr id="9" name="Group 85"/>
            <p:cNvGrpSpPr/>
            <p:nvPr/>
          </p:nvGrpSpPr>
          <p:grpSpPr>
            <a:xfrm>
              <a:off x="2714612" y="3327331"/>
              <a:ext cx="5429288" cy="465409"/>
              <a:chOff x="2714612" y="3327331"/>
              <a:chExt cx="5429288" cy="465409"/>
            </a:xfrm>
          </p:grpSpPr>
          <p:sp>
            <p:nvSpPr>
              <p:cNvPr id="10" name="Rectangle 32"/>
              <p:cNvSpPr/>
              <p:nvPr/>
            </p:nvSpPr>
            <p:spPr>
              <a:xfrm>
                <a:off x="4046689" y="3379167"/>
                <a:ext cx="1071570" cy="34557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33"/>
              <p:cNvSpPr/>
              <p:nvPr/>
            </p:nvSpPr>
            <p:spPr>
              <a:xfrm>
                <a:off x="5357818" y="3327331"/>
                <a:ext cx="2786082" cy="462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2400" b="1" dirty="0" smtClean="0">
                    <a:solidFill>
                      <a:srgbClr val="F2672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 Light" pitchFamily="34" charset="0"/>
                    <a:ea typeface="Open Sans Light" pitchFamily="34" charset="0"/>
                    <a:cs typeface="Open Sans Light" pitchFamily="34" charset="0"/>
                  </a:rPr>
                  <a:t>ТАК</a:t>
                </a:r>
                <a:endParaRPr lang="en-US" sz="2400" b="1" dirty="0">
                  <a:solidFill>
                    <a:srgbClr val="F2672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Light" pitchFamily="34" charset="0"/>
                  <a:ea typeface="Open Sans Light" pitchFamily="34" charset="0"/>
                  <a:cs typeface="Open Sans Light" pitchFamily="34" charset="0"/>
                </a:endParaRPr>
              </a:p>
            </p:txBody>
          </p:sp>
          <p:sp>
            <p:nvSpPr>
              <p:cNvPr id="12" name="Rectangle 34"/>
              <p:cNvSpPr/>
              <p:nvPr/>
            </p:nvSpPr>
            <p:spPr>
              <a:xfrm>
                <a:off x="4272924" y="3330380"/>
                <a:ext cx="715598" cy="462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2400" b="1" dirty="0" smtClean="0"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93%</a:t>
                </a:r>
                <a:endParaRPr lang="en-US" sz="2400" b="1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cxnSp>
            <p:nvCxnSpPr>
              <p:cNvPr id="13" name="Straight Connector 35"/>
              <p:cNvCxnSpPr/>
              <p:nvPr/>
            </p:nvCxnSpPr>
            <p:spPr>
              <a:xfrm>
                <a:off x="2714612" y="3500444"/>
                <a:ext cx="1143008" cy="201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Прямоугольник 29"/>
          <p:cNvSpPr/>
          <p:nvPr/>
        </p:nvSpPr>
        <p:spPr>
          <a:xfrm>
            <a:off x="210108" y="5151466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</a:rPr>
              <a:t>67</a:t>
            </a:r>
            <a:r>
              <a:rPr lang="ru-RU" sz="2400" b="1" dirty="0" smtClean="0">
                <a:solidFill>
                  <a:srgbClr val="FFFFFF"/>
                </a:solidFill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</a:rPr>
              <a:t>респондентів</a:t>
            </a:r>
            <a:endParaRPr lang="ru-RU" sz="28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48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00" name="Google Shape;600;p115"/>
          <p:cNvSpPr txBox="1"/>
          <p:nvPr/>
        </p:nvSpPr>
        <p:spPr>
          <a:xfrm>
            <a:off x="283000" y="113200"/>
            <a:ext cx="116502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4000" dirty="0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47.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стикалися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Ви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особисто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із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випадками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сексуальних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домагань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з боку </a:t>
            </a:r>
            <a:r>
              <a:rPr lang="ru-RU" sz="36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викладачів</a:t>
            </a:r>
            <a:r>
              <a:rPr lang="ru-RU" sz="36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(</a:t>
            </a:r>
            <a:r>
              <a:rPr lang="ru-RU" sz="3600" dirty="0" err="1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або</a:t>
            </a:r>
            <a:r>
              <a:rPr lang="ru-RU" sz="3600" dirty="0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співробітників</a:t>
            </a:r>
            <a:r>
              <a:rPr lang="ru-RU" sz="3600" dirty="0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600" dirty="0" err="1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Університету</a:t>
            </a:r>
            <a:r>
              <a:rPr lang="ru-RU" sz="3600" dirty="0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sz="3600" dirty="0">
              <a:solidFill>
                <a:schemeClr val="accent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602700" y="1529808"/>
            <a:ext cx="7143205" cy="4896384"/>
            <a:chOff x="2524397" y="1271016"/>
            <a:chExt cx="7143205" cy="4896384"/>
          </a:xfrm>
        </p:grpSpPr>
        <p:grpSp>
          <p:nvGrpSpPr>
            <p:cNvPr id="5" name="原创设计师QQ598969553          _4"/>
            <p:cNvGrpSpPr/>
            <p:nvPr/>
          </p:nvGrpSpPr>
          <p:grpSpPr>
            <a:xfrm>
              <a:off x="2524397" y="1271016"/>
              <a:ext cx="7143205" cy="4486939"/>
              <a:chOff x="2032000" y="876235"/>
              <a:chExt cx="8127999" cy="5105528"/>
            </a:xfrm>
            <a:solidFill>
              <a:schemeClr val="bg1">
                <a:lumMod val="85000"/>
                <a:alpha val="60000"/>
              </a:schemeClr>
            </a:solidFill>
          </p:grpSpPr>
          <p:sp>
            <p:nvSpPr>
              <p:cNvPr id="10" name="Oval 5"/>
              <p:cNvSpPr/>
              <p:nvPr/>
            </p:nvSpPr>
            <p:spPr>
              <a:xfrm>
                <a:off x="6058611" y="876235"/>
                <a:ext cx="486054" cy="48604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Oval 6"/>
              <p:cNvSpPr/>
              <p:nvPr/>
            </p:nvSpPr>
            <p:spPr>
              <a:xfrm>
                <a:off x="4907686" y="5120971"/>
                <a:ext cx="351942" cy="35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Oval 7"/>
              <p:cNvSpPr/>
              <p:nvPr/>
            </p:nvSpPr>
            <p:spPr>
              <a:xfrm>
                <a:off x="8216595" y="2849011"/>
                <a:ext cx="351942" cy="35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Oval 8"/>
              <p:cNvSpPr/>
              <p:nvPr/>
            </p:nvSpPr>
            <p:spPr>
              <a:xfrm>
                <a:off x="6532473" y="5495717"/>
                <a:ext cx="486054" cy="48604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Oval 9"/>
              <p:cNvSpPr/>
              <p:nvPr/>
            </p:nvSpPr>
            <p:spPr>
              <a:xfrm>
                <a:off x="5007660" y="1567013"/>
                <a:ext cx="351942" cy="35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Oval 10"/>
              <p:cNvSpPr/>
              <p:nvPr/>
            </p:nvSpPr>
            <p:spPr>
              <a:xfrm>
                <a:off x="3898188" y="3582165"/>
                <a:ext cx="351942" cy="35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Freeform 11"/>
              <p:cNvSpPr/>
              <p:nvPr/>
            </p:nvSpPr>
            <p:spPr>
              <a:xfrm>
                <a:off x="2199436" y="1864155"/>
                <a:ext cx="1776780" cy="1776213"/>
              </a:xfrm>
              <a:custGeom>
                <a:avLst/>
                <a:gdLst>
                  <a:gd name="connsiteX0" fmla="*/ 0 w 1776780"/>
                  <a:gd name="connsiteY0" fmla="*/ 888107 h 1776213"/>
                  <a:gd name="connsiteX1" fmla="*/ 888390 w 1776780"/>
                  <a:gd name="connsiteY1" fmla="*/ 0 h 1776213"/>
                  <a:gd name="connsiteX2" fmla="*/ 1776780 w 1776780"/>
                  <a:gd name="connsiteY2" fmla="*/ 888107 h 1776213"/>
                  <a:gd name="connsiteX3" fmla="*/ 888390 w 1776780"/>
                  <a:gd name="connsiteY3" fmla="*/ 1776214 h 1776213"/>
                  <a:gd name="connsiteX4" fmla="*/ 0 w 1776780"/>
                  <a:gd name="connsiteY4" fmla="*/ 888107 h 1776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780" h="1776213">
                    <a:moveTo>
                      <a:pt x="0" y="888107"/>
                    </a:moveTo>
                    <a:cubicBezTo>
                      <a:pt x="0" y="397619"/>
                      <a:pt x="397746" y="0"/>
                      <a:pt x="888390" y="0"/>
                    </a:cubicBezTo>
                    <a:cubicBezTo>
                      <a:pt x="1379034" y="0"/>
                      <a:pt x="1776780" y="397619"/>
                      <a:pt x="1776780" y="888107"/>
                    </a:cubicBezTo>
                    <a:cubicBezTo>
                      <a:pt x="1776780" y="1378595"/>
                      <a:pt x="1379034" y="1776214"/>
                      <a:pt x="888390" y="1776214"/>
                    </a:cubicBezTo>
                    <a:cubicBezTo>
                      <a:pt x="397746" y="1776214"/>
                      <a:pt x="0" y="1378595"/>
                      <a:pt x="0" y="888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9743" tIns="389660" rIns="389743" bIns="389660" numCol="1" spcCol="1270" anchor="ctr" anchorCtr="0">
                <a:noAutofit/>
              </a:bodyPr>
              <a:lstStyle/>
              <a:p>
                <a:pPr algn="ctr" defTabSz="1511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4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Oval 12"/>
              <p:cNvSpPr/>
              <p:nvPr/>
            </p:nvSpPr>
            <p:spPr>
              <a:xfrm>
                <a:off x="5566867" y="1582330"/>
                <a:ext cx="486054" cy="48604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Oval 13"/>
              <p:cNvSpPr/>
              <p:nvPr/>
            </p:nvSpPr>
            <p:spPr>
              <a:xfrm>
                <a:off x="2366060" y="4161132"/>
                <a:ext cx="878636" cy="8786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Freeform 14"/>
              <p:cNvSpPr/>
              <p:nvPr/>
            </p:nvSpPr>
            <p:spPr>
              <a:xfrm>
                <a:off x="8383219" y="1028380"/>
                <a:ext cx="1776780" cy="1776213"/>
              </a:xfrm>
              <a:custGeom>
                <a:avLst/>
                <a:gdLst>
                  <a:gd name="connsiteX0" fmla="*/ 0 w 1776780"/>
                  <a:gd name="connsiteY0" fmla="*/ 888107 h 1776213"/>
                  <a:gd name="connsiteX1" fmla="*/ 888390 w 1776780"/>
                  <a:gd name="connsiteY1" fmla="*/ 0 h 1776213"/>
                  <a:gd name="connsiteX2" fmla="*/ 1776780 w 1776780"/>
                  <a:gd name="connsiteY2" fmla="*/ 888107 h 1776213"/>
                  <a:gd name="connsiteX3" fmla="*/ 888390 w 1776780"/>
                  <a:gd name="connsiteY3" fmla="*/ 1776214 h 1776213"/>
                  <a:gd name="connsiteX4" fmla="*/ 0 w 1776780"/>
                  <a:gd name="connsiteY4" fmla="*/ 888107 h 1776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780" h="1776213">
                    <a:moveTo>
                      <a:pt x="0" y="888107"/>
                    </a:moveTo>
                    <a:cubicBezTo>
                      <a:pt x="0" y="397619"/>
                      <a:pt x="397746" y="0"/>
                      <a:pt x="888390" y="0"/>
                    </a:cubicBezTo>
                    <a:cubicBezTo>
                      <a:pt x="1379034" y="0"/>
                      <a:pt x="1776780" y="397619"/>
                      <a:pt x="1776780" y="888107"/>
                    </a:cubicBezTo>
                    <a:cubicBezTo>
                      <a:pt x="1776780" y="1378595"/>
                      <a:pt x="1379034" y="1776214"/>
                      <a:pt x="888390" y="1776214"/>
                    </a:cubicBezTo>
                    <a:cubicBezTo>
                      <a:pt x="397746" y="1776214"/>
                      <a:pt x="0" y="1378595"/>
                      <a:pt x="0" y="888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9743" tIns="389660" rIns="389743" bIns="389660" numCol="1" spcCol="1270" anchor="ctr" anchorCtr="0">
                <a:noAutofit/>
              </a:bodyPr>
              <a:lstStyle/>
              <a:p>
                <a:pPr algn="ctr" defTabSz="1511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4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5"/>
              <p:cNvSpPr/>
              <p:nvPr/>
            </p:nvSpPr>
            <p:spPr>
              <a:xfrm>
                <a:off x="7590739" y="2254728"/>
                <a:ext cx="486054" cy="48604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Oval 16"/>
              <p:cNvSpPr/>
              <p:nvPr/>
            </p:nvSpPr>
            <p:spPr>
              <a:xfrm>
                <a:off x="2032000" y="5206744"/>
                <a:ext cx="351942" cy="35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Oval 17"/>
              <p:cNvSpPr/>
              <p:nvPr/>
            </p:nvSpPr>
            <p:spPr>
              <a:xfrm>
                <a:off x="5541670" y="4705381"/>
                <a:ext cx="351942" cy="35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pic>
          <p:nvPicPr>
            <p:cNvPr id="6" name="原创设计师QQ598969553          _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2395" y="1781550"/>
              <a:ext cx="4221341" cy="3519948"/>
            </a:xfrm>
            <a:prstGeom prst="rect">
              <a:avLst/>
            </a:prstGeom>
          </p:spPr>
        </p:pic>
        <p:sp>
          <p:nvSpPr>
            <p:cNvPr id="7" name="原创设计师QQ598969553          _12"/>
            <p:cNvSpPr/>
            <p:nvPr/>
          </p:nvSpPr>
          <p:spPr>
            <a:xfrm>
              <a:off x="4335630" y="5428736"/>
              <a:ext cx="346560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Open Sans" panose="020B0606030504020204" pitchFamily="34" charset="0"/>
                </a:rPr>
                <a:t>НІ </a:t>
              </a:r>
              <a:r>
                <a:rPr lang="en-US" sz="1000" dirty="0">
                  <a:solidFill>
                    <a:srgbClr val="AAB2BD"/>
                  </a:solidFill>
                  <a:cs typeface="Open Sans" panose="020B0606030504020204" pitchFamily="34" charset="0"/>
                </a:rPr>
                <a:t>
              </a:t>
              </a:r>
            </a:p>
          </p:txBody>
        </p:sp>
        <p:pic>
          <p:nvPicPr>
            <p:cNvPr id="8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5237" y="1939225"/>
              <a:ext cx="3895635" cy="2191295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5568139" y="2741825"/>
              <a:ext cx="9733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2400" b="1" dirty="0" smtClean="0">
                  <a:solidFill>
                    <a:srgbClr val="C00000"/>
                  </a:solidFill>
                  <a:cs typeface="Open Sans" panose="020B0606030504020204" pitchFamily="34" charset="0"/>
                </a:rPr>
                <a:t>100%</a:t>
              </a:r>
              <a:endParaRPr lang="ru-RU" altLang="zh-CN" sz="2400" b="1" dirty="0">
                <a:solidFill>
                  <a:srgbClr val="C00000"/>
                </a:solidFill>
                <a:cs typeface="Open Sans" panose="020B0606030504020204" pitchFamily="34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399889" y="5677677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2"/>
                </a:solidFill>
              </a:rPr>
              <a:t>67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</a:rPr>
              <a:t>респондентів</a:t>
            </a:r>
            <a:endParaRPr lang="ru-RU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49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00" name="Google Shape;600;p115"/>
          <p:cNvSpPr txBox="1"/>
          <p:nvPr/>
        </p:nvSpPr>
        <p:spPr>
          <a:xfrm>
            <a:off x="283000" y="113200"/>
            <a:ext cx="11690464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4000" dirty="0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48.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стикалися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особисто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із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випадками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хабарництва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з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боку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викладачів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(</a:t>
            </a:r>
            <a:r>
              <a:rPr lang="ru-RU" sz="4000" dirty="0" err="1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або</a:t>
            </a:r>
            <a:r>
              <a:rPr lang="ru-RU" sz="4000" dirty="0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співробітників</a:t>
            </a:r>
            <a:r>
              <a:rPr lang="ru-RU" sz="4000" dirty="0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Університету</a:t>
            </a:r>
            <a:r>
              <a:rPr lang="ru-RU" sz="4000" dirty="0" smtClean="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)?</a:t>
            </a:r>
            <a:endParaRPr sz="4000" dirty="0">
              <a:solidFill>
                <a:schemeClr val="accent4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118" y="5703556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4"/>
                </a:solidFill>
              </a:rPr>
              <a:t>67</a:t>
            </a:r>
            <a:r>
              <a:rPr lang="ru-RU" sz="2400" b="1" dirty="0" smtClean="0">
                <a:solidFill>
                  <a:schemeClr val="accent4"/>
                </a:solidFill>
              </a:rPr>
              <a:t> </a:t>
            </a:r>
            <a:r>
              <a:rPr lang="ru-RU" sz="2800" b="1" dirty="0" err="1" smtClean="0">
                <a:solidFill>
                  <a:schemeClr val="accent4"/>
                </a:solidFill>
              </a:rPr>
              <a:t>респондентів</a:t>
            </a:r>
            <a:endParaRPr lang="ru-RU" sz="2800" dirty="0" smtClean="0">
              <a:solidFill>
                <a:schemeClr val="accent4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21834" y="2472645"/>
            <a:ext cx="6124755" cy="3721120"/>
            <a:chOff x="4722680" y="1982088"/>
            <a:chExt cx="5021381" cy="2877161"/>
          </a:xfrm>
        </p:grpSpPr>
        <p:grpSp>
          <p:nvGrpSpPr>
            <p:cNvPr id="6" name="Group 3"/>
            <p:cNvGrpSpPr/>
            <p:nvPr/>
          </p:nvGrpSpPr>
          <p:grpSpPr>
            <a:xfrm>
              <a:off x="4722680" y="2362667"/>
              <a:ext cx="2762008" cy="2496582"/>
              <a:chOff x="3471863" y="2343149"/>
              <a:chExt cx="2197101" cy="1985964"/>
            </a:xfrm>
          </p:grpSpPr>
          <p:sp>
            <p:nvSpPr>
              <p:cNvPr id="12" name="Freeform 4"/>
              <p:cNvSpPr>
                <a:spLocks/>
              </p:cNvSpPr>
              <p:nvPr/>
            </p:nvSpPr>
            <p:spPr bwMode="auto">
              <a:xfrm>
                <a:off x="3476626" y="2381250"/>
                <a:ext cx="2192338" cy="1495425"/>
              </a:xfrm>
              <a:custGeom>
                <a:avLst/>
                <a:gdLst/>
                <a:ahLst/>
                <a:cxnLst>
                  <a:cxn ang="0">
                    <a:pos x="1202" y="800"/>
                  </a:cxn>
                  <a:cxn ang="0">
                    <a:pos x="1182" y="820"/>
                  </a:cxn>
                  <a:cxn ang="0">
                    <a:pos x="20" y="820"/>
                  </a:cxn>
                  <a:cxn ang="0">
                    <a:pos x="0" y="800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1182" y="0"/>
                  </a:cxn>
                  <a:cxn ang="0">
                    <a:pos x="1202" y="20"/>
                  </a:cxn>
                  <a:cxn ang="0">
                    <a:pos x="1202" y="800"/>
                  </a:cxn>
                </a:cxnLst>
                <a:rect l="0" t="0" r="r" b="b"/>
                <a:pathLst>
                  <a:path w="1202" h="820">
                    <a:moveTo>
                      <a:pt x="1202" y="800"/>
                    </a:moveTo>
                    <a:cubicBezTo>
                      <a:pt x="1202" y="811"/>
                      <a:pt x="1193" y="820"/>
                      <a:pt x="1182" y="820"/>
                    </a:cubicBezTo>
                    <a:cubicBezTo>
                      <a:pt x="20" y="820"/>
                      <a:pt x="20" y="820"/>
                      <a:pt x="20" y="820"/>
                    </a:cubicBezTo>
                    <a:cubicBezTo>
                      <a:pt x="9" y="820"/>
                      <a:pt x="0" y="811"/>
                      <a:pt x="0" y="80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182" y="0"/>
                      <a:pt x="1182" y="0"/>
                      <a:pt x="1182" y="0"/>
                    </a:cubicBezTo>
                    <a:cubicBezTo>
                      <a:pt x="1193" y="0"/>
                      <a:pt x="1202" y="9"/>
                      <a:pt x="1202" y="20"/>
                    </a:cubicBezTo>
                    <a:lnTo>
                      <a:pt x="1202" y="80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3563938" y="3713163"/>
                <a:ext cx="2019300" cy="9048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4573588" y="2343149"/>
                <a:ext cx="1009650" cy="1460501"/>
              </a:xfrm>
              <a:custGeom>
                <a:avLst/>
                <a:gdLst/>
                <a:ahLst/>
                <a:cxnLst>
                  <a:cxn ang="0">
                    <a:pos x="0" y="801"/>
                  </a:cxn>
                  <a:cxn ang="0">
                    <a:pos x="0" y="73"/>
                  </a:cxn>
                  <a:cxn ang="0">
                    <a:pos x="1" y="71"/>
                  </a:cxn>
                  <a:cxn ang="0">
                    <a:pos x="1" y="65"/>
                  </a:cxn>
                  <a:cxn ang="0">
                    <a:pos x="70" y="0"/>
                  </a:cxn>
                  <a:cxn ang="0">
                    <a:pos x="554" y="0"/>
                  </a:cxn>
                  <a:cxn ang="0">
                    <a:pos x="554" y="758"/>
                  </a:cxn>
                  <a:cxn ang="0">
                    <a:pos x="70" y="758"/>
                  </a:cxn>
                  <a:cxn ang="0">
                    <a:pos x="0" y="801"/>
                  </a:cxn>
                </a:cxnLst>
                <a:rect l="0" t="0" r="r" b="b"/>
                <a:pathLst>
                  <a:path w="554" h="801">
                    <a:moveTo>
                      <a:pt x="0" y="80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1" y="72"/>
                      <a:pt x="1" y="71"/>
                      <a:pt x="1" y="71"/>
                    </a:cubicBezTo>
                    <a:cubicBezTo>
                      <a:pt x="1" y="69"/>
                      <a:pt x="1" y="67"/>
                      <a:pt x="1" y="65"/>
                    </a:cubicBezTo>
                    <a:cubicBezTo>
                      <a:pt x="4" y="29"/>
                      <a:pt x="34" y="0"/>
                      <a:pt x="70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758"/>
                      <a:pt x="554" y="758"/>
                      <a:pt x="554" y="758"/>
                    </a:cubicBezTo>
                    <a:cubicBezTo>
                      <a:pt x="70" y="758"/>
                      <a:pt x="70" y="758"/>
                      <a:pt x="70" y="758"/>
                    </a:cubicBezTo>
                    <a:cubicBezTo>
                      <a:pt x="40" y="758"/>
                      <a:pt x="13" y="775"/>
                      <a:pt x="0" y="80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3563938" y="2343150"/>
                <a:ext cx="1011238" cy="1460500"/>
              </a:xfrm>
              <a:custGeom>
                <a:avLst/>
                <a:gdLst/>
                <a:ahLst/>
                <a:cxnLst>
                  <a:cxn ang="0">
                    <a:pos x="554" y="801"/>
                  </a:cxn>
                  <a:cxn ang="0">
                    <a:pos x="554" y="73"/>
                  </a:cxn>
                  <a:cxn ang="0">
                    <a:pos x="553" y="71"/>
                  </a:cxn>
                  <a:cxn ang="0">
                    <a:pos x="553" y="65"/>
                  </a:cxn>
                  <a:cxn ang="0">
                    <a:pos x="483" y="0"/>
                  </a:cxn>
                  <a:cxn ang="0">
                    <a:pos x="0" y="0"/>
                  </a:cxn>
                  <a:cxn ang="0">
                    <a:pos x="0" y="758"/>
                  </a:cxn>
                  <a:cxn ang="0">
                    <a:pos x="483" y="758"/>
                  </a:cxn>
                  <a:cxn ang="0">
                    <a:pos x="554" y="801"/>
                  </a:cxn>
                </a:cxnLst>
                <a:rect l="0" t="0" r="r" b="b"/>
                <a:pathLst>
                  <a:path w="554" h="801">
                    <a:moveTo>
                      <a:pt x="554" y="801"/>
                    </a:moveTo>
                    <a:cubicBezTo>
                      <a:pt x="554" y="73"/>
                      <a:pt x="554" y="73"/>
                      <a:pt x="554" y="73"/>
                    </a:cubicBezTo>
                    <a:cubicBezTo>
                      <a:pt x="553" y="72"/>
                      <a:pt x="553" y="71"/>
                      <a:pt x="553" y="71"/>
                    </a:cubicBezTo>
                    <a:cubicBezTo>
                      <a:pt x="553" y="69"/>
                      <a:pt x="553" y="67"/>
                      <a:pt x="553" y="65"/>
                    </a:cubicBezTo>
                    <a:cubicBezTo>
                      <a:pt x="550" y="29"/>
                      <a:pt x="520" y="0"/>
                      <a:pt x="4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8"/>
                      <a:pt x="0" y="758"/>
                      <a:pt x="0" y="758"/>
                    </a:cubicBezTo>
                    <a:cubicBezTo>
                      <a:pt x="483" y="758"/>
                      <a:pt x="483" y="758"/>
                      <a:pt x="483" y="758"/>
                    </a:cubicBezTo>
                    <a:cubicBezTo>
                      <a:pt x="514" y="758"/>
                      <a:pt x="540" y="775"/>
                      <a:pt x="554" y="80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4502151" y="2357438"/>
                <a:ext cx="73025" cy="1446213"/>
              </a:xfrm>
              <a:custGeom>
                <a:avLst/>
                <a:gdLst/>
                <a:ahLst/>
                <a:cxnLst>
                  <a:cxn ang="0">
                    <a:pos x="39" y="57"/>
                  </a:cxn>
                  <a:cxn ang="0">
                    <a:pos x="0" y="0"/>
                  </a:cxn>
                  <a:cxn ang="0">
                    <a:pos x="0" y="756"/>
                  </a:cxn>
                  <a:cxn ang="0">
                    <a:pos x="40" y="793"/>
                  </a:cxn>
                  <a:cxn ang="0">
                    <a:pos x="40" y="65"/>
                  </a:cxn>
                  <a:cxn ang="0">
                    <a:pos x="39" y="63"/>
                  </a:cxn>
                  <a:cxn ang="0">
                    <a:pos x="39" y="57"/>
                  </a:cxn>
                </a:cxnLst>
                <a:rect l="0" t="0" r="r" b="b"/>
                <a:pathLst>
                  <a:path w="40" h="793">
                    <a:moveTo>
                      <a:pt x="39" y="57"/>
                    </a:moveTo>
                    <a:cubicBezTo>
                      <a:pt x="37" y="32"/>
                      <a:pt x="22" y="10"/>
                      <a:pt x="0" y="0"/>
                    </a:cubicBezTo>
                    <a:cubicBezTo>
                      <a:pt x="0" y="756"/>
                      <a:pt x="0" y="756"/>
                      <a:pt x="0" y="756"/>
                    </a:cubicBezTo>
                    <a:cubicBezTo>
                      <a:pt x="17" y="764"/>
                      <a:pt x="31" y="776"/>
                      <a:pt x="40" y="793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9" y="64"/>
                      <a:pt x="39" y="63"/>
                      <a:pt x="39" y="63"/>
                    </a:cubicBezTo>
                    <a:cubicBezTo>
                      <a:pt x="39" y="61"/>
                      <a:pt x="39" y="59"/>
                      <a:pt x="39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4700588" y="2586038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4700588" y="2759075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auto">
              <a:xfrm>
                <a:off x="4700588" y="29321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auto">
              <a:xfrm>
                <a:off x="4700588" y="3105150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Rectangle 13"/>
              <p:cNvSpPr>
                <a:spLocks noChangeArrowheads="1"/>
              </p:cNvSpPr>
              <p:nvPr/>
            </p:nvSpPr>
            <p:spPr bwMode="auto">
              <a:xfrm>
                <a:off x="4700588" y="3279775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4700588" y="34528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Rectangle 15"/>
              <p:cNvSpPr>
                <a:spLocks noChangeArrowheads="1"/>
              </p:cNvSpPr>
              <p:nvPr/>
            </p:nvSpPr>
            <p:spPr bwMode="auto">
              <a:xfrm>
                <a:off x="3692526" y="2586038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16"/>
              <p:cNvSpPr>
                <a:spLocks noChangeArrowheads="1"/>
              </p:cNvSpPr>
              <p:nvPr/>
            </p:nvSpPr>
            <p:spPr bwMode="auto">
              <a:xfrm>
                <a:off x="3692526" y="2759075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Rectangle 17"/>
              <p:cNvSpPr>
                <a:spLocks noChangeArrowheads="1"/>
              </p:cNvSpPr>
              <p:nvPr/>
            </p:nvSpPr>
            <p:spPr bwMode="auto">
              <a:xfrm>
                <a:off x="3692526" y="29321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Rectangle 18"/>
              <p:cNvSpPr>
                <a:spLocks noChangeArrowheads="1"/>
              </p:cNvSpPr>
              <p:nvPr/>
            </p:nvSpPr>
            <p:spPr bwMode="auto">
              <a:xfrm>
                <a:off x="3692526" y="3105150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Rectangle 19"/>
              <p:cNvSpPr>
                <a:spLocks noChangeArrowheads="1"/>
              </p:cNvSpPr>
              <p:nvPr/>
            </p:nvSpPr>
            <p:spPr bwMode="auto">
              <a:xfrm>
                <a:off x="3692526" y="3279775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Rectangle 20"/>
              <p:cNvSpPr>
                <a:spLocks noChangeArrowheads="1"/>
              </p:cNvSpPr>
              <p:nvPr/>
            </p:nvSpPr>
            <p:spPr bwMode="auto">
              <a:xfrm>
                <a:off x="3692526" y="34528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3548063" y="3338513"/>
                <a:ext cx="928688" cy="917575"/>
              </a:xfrm>
              <a:custGeom>
                <a:avLst/>
                <a:gdLst/>
                <a:ahLst/>
                <a:cxnLst>
                  <a:cxn ang="0">
                    <a:pos x="32" y="500"/>
                  </a:cxn>
                  <a:cxn ang="0">
                    <a:pos x="14" y="489"/>
                  </a:cxn>
                  <a:cxn ang="0">
                    <a:pos x="15" y="436"/>
                  </a:cxn>
                  <a:cxn ang="0">
                    <a:pos x="441" y="15"/>
                  </a:cxn>
                  <a:cxn ang="0">
                    <a:pos x="495" y="15"/>
                  </a:cxn>
                  <a:cxn ang="0">
                    <a:pos x="494" y="69"/>
                  </a:cxn>
                  <a:cxn ang="0">
                    <a:pos x="68" y="490"/>
                  </a:cxn>
                  <a:cxn ang="0">
                    <a:pos x="32" y="500"/>
                  </a:cxn>
                </a:cxnLst>
                <a:rect l="0" t="0" r="r" b="b"/>
                <a:pathLst>
                  <a:path w="509" h="503">
                    <a:moveTo>
                      <a:pt x="32" y="500"/>
                    </a:moveTo>
                    <a:cubicBezTo>
                      <a:pt x="26" y="498"/>
                      <a:pt x="19" y="495"/>
                      <a:pt x="14" y="489"/>
                    </a:cubicBezTo>
                    <a:cubicBezTo>
                      <a:pt x="0" y="475"/>
                      <a:pt x="0" y="450"/>
                      <a:pt x="15" y="436"/>
                    </a:cubicBezTo>
                    <a:cubicBezTo>
                      <a:pt x="441" y="15"/>
                      <a:pt x="441" y="15"/>
                      <a:pt x="441" y="15"/>
                    </a:cubicBezTo>
                    <a:cubicBezTo>
                      <a:pt x="456" y="0"/>
                      <a:pt x="480" y="0"/>
                      <a:pt x="495" y="15"/>
                    </a:cubicBezTo>
                    <a:cubicBezTo>
                      <a:pt x="509" y="30"/>
                      <a:pt x="509" y="54"/>
                      <a:pt x="494" y="69"/>
                    </a:cubicBezTo>
                    <a:cubicBezTo>
                      <a:pt x="68" y="490"/>
                      <a:pt x="68" y="490"/>
                      <a:pt x="68" y="490"/>
                    </a:cubicBezTo>
                    <a:cubicBezTo>
                      <a:pt x="58" y="499"/>
                      <a:pt x="44" y="503"/>
                      <a:pt x="32" y="5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3471863" y="3467100"/>
                <a:ext cx="874713" cy="862013"/>
              </a:xfrm>
              <a:custGeom>
                <a:avLst/>
                <a:gdLst/>
                <a:ahLst/>
                <a:cxnLst>
                  <a:cxn ang="0">
                    <a:pos x="65" y="466"/>
                  </a:cxn>
                  <a:cxn ang="0">
                    <a:pos x="29" y="446"/>
                  </a:cxn>
                  <a:cxn ang="0">
                    <a:pos x="30" y="339"/>
                  </a:cxn>
                  <a:cxn ang="0">
                    <a:pos x="343" y="29"/>
                  </a:cxn>
                  <a:cxn ang="0">
                    <a:pos x="451" y="30"/>
                  </a:cxn>
                  <a:cxn ang="0">
                    <a:pos x="450" y="137"/>
                  </a:cxn>
                  <a:cxn ang="0">
                    <a:pos x="137" y="447"/>
                  </a:cxn>
                  <a:cxn ang="0">
                    <a:pos x="65" y="466"/>
                  </a:cxn>
                </a:cxnLst>
                <a:rect l="0" t="0" r="r" b="b"/>
                <a:pathLst>
                  <a:path w="480" h="473">
                    <a:moveTo>
                      <a:pt x="65" y="466"/>
                    </a:moveTo>
                    <a:cubicBezTo>
                      <a:pt x="52" y="463"/>
                      <a:pt x="39" y="456"/>
                      <a:pt x="29" y="446"/>
                    </a:cubicBezTo>
                    <a:cubicBezTo>
                      <a:pt x="0" y="416"/>
                      <a:pt x="0" y="368"/>
                      <a:pt x="30" y="339"/>
                    </a:cubicBezTo>
                    <a:cubicBezTo>
                      <a:pt x="343" y="29"/>
                      <a:pt x="343" y="29"/>
                      <a:pt x="343" y="29"/>
                    </a:cubicBezTo>
                    <a:cubicBezTo>
                      <a:pt x="373" y="0"/>
                      <a:pt x="421" y="0"/>
                      <a:pt x="451" y="30"/>
                    </a:cubicBezTo>
                    <a:cubicBezTo>
                      <a:pt x="480" y="60"/>
                      <a:pt x="480" y="108"/>
                      <a:pt x="450" y="137"/>
                    </a:cubicBezTo>
                    <a:cubicBezTo>
                      <a:pt x="137" y="447"/>
                      <a:pt x="137" y="447"/>
                      <a:pt x="137" y="447"/>
                    </a:cubicBezTo>
                    <a:cubicBezTo>
                      <a:pt x="117" y="466"/>
                      <a:pt x="90" y="473"/>
                      <a:pt x="65" y="46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23"/>
              <p:cNvSpPr>
                <a:spLocks noEditPoints="1"/>
              </p:cNvSpPr>
              <p:nvPr/>
            </p:nvSpPr>
            <p:spPr bwMode="auto">
              <a:xfrm>
                <a:off x="4195763" y="2540000"/>
                <a:ext cx="1084263" cy="1084263"/>
              </a:xfrm>
              <a:custGeom>
                <a:avLst/>
                <a:gdLst/>
                <a:ahLst/>
                <a:cxnLst>
                  <a:cxn ang="0">
                    <a:pos x="595" y="299"/>
                  </a:cxn>
                  <a:cxn ang="0">
                    <a:pos x="370" y="9"/>
                  </a:cxn>
                  <a:cxn ang="0">
                    <a:pos x="300" y="0"/>
                  </a:cxn>
                  <a:cxn ang="0">
                    <a:pos x="89" y="86"/>
                  </a:cxn>
                  <a:cxn ang="0">
                    <a:pos x="1" y="295"/>
                  </a:cxn>
                  <a:cxn ang="0">
                    <a:pos x="225" y="585"/>
                  </a:cxn>
                  <a:cxn ang="0">
                    <a:pos x="296" y="594"/>
                  </a:cxn>
                  <a:cxn ang="0">
                    <a:pos x="506" y="508"/>
                  </a:cxn>
                  <a:cxn ang="0">
                    <a:pos x="595" y="299"/>
                  </a:cxn>
                  <a:cxn ang="0">
                    <a:pos x="453" y="454"/>
                  </a:cxn>
                  <a:cxn ang="0">
                    <a:pos x="296" y="518"/>
                  </a:cxn>
                  <a:cxn ang="0">
                    <a:pos x="244" y="511"/>
                  </a:cxn>
                  <a:cxn ang="0">
                    <a:pos x="77" y="296"/>
                  </a:cxn>
                  <a:cxn ang="0">
                    <a:pos x="143" y="140"/>
                  </a:cxn>
                  <a:cxn ang="0">
                    <a:pos x="299" y="76"/>
                  </a:cxn>
                  <a:cxn ang="0">
                    <a:pos x="352" y="83"/>
                  </a:cxn>
                  <a:cxn ang="0">
                    <a:pos x="519" y="298"/>
                  </a:cxn>
                  <a:cxn ang="0">
                    <a:pos x="453" y="454"/>
                  </a:cxn>
                </a:cxnLst>
                <a:rect l="0" t="0" r="r" b="b"/>
                <a:pathLst>
                  <a:path w="595" h="594">
                    <a:moveTo>
                      <a:pt x="595" y="299"/>
                    </a:moveTo>
                    <a:cubicBezTo>
                      <a:pt x="595" y="162"/>
                      <a:pt x="503" y="43"/>
                      <a:pt x="370" y="9"/>
                    </a:cubicBezTo>
                    <a:cubicBezTo>
                      <a:pt x="347" y="3"/>
                      <a:pt x="323" y="0"/>
                      <a:pt x="300" y="0"/>
                    </a:cubicBezTo>
                    <a:cubicBezTo>
                      <a:pt x="220" y="0"/>
                      <a:pt x="146" y="30"/>
                      <a:pt x="89" y="86"/>
                    </a:cubicBezTo>
                    <a:cubicBezTo>
                      <a:pt x="33" y="142"/>
                      <a:pt x="1" y="216"/>
                      <a:pt x="1" y="295"/>
                    </a:cubicBezTo>
                    <a:cubicBezTo>
                      <a:pt x="0" y="432"/>
                      <a:pt x="92" y="552"/>
                      <a:pt x="225" y="585"/>
                    </a:cubicBezTo>
                    <a:cubicBezTo>
                      <a:pt x="248" y="591"/>
                      <a:pt x="272" y="594"/>
                      <a:pt x="296" y="594"/>
                    </a:cubicBezTo>
                    <a:cubicBezTo>
                      <a:pt x="375" y="594"/>
                      <a:pt x="450" y="564"/>
                      <a:pt x="506" y="508"/>
                    </a:cubicBezTo>
                    <a:cubicBezTo>
                      <a:pt x="563" y="452"/>
                      <a:pt x="594" y="378"/>
                      <a:pt x="595" y="299"/>
                    </a:cubicBezTo>
                    <a:close/>
                    <a:moveTo>
                      <a:pt x="453" y="454"/>
                    </a:moveTo>
                    <a:cubicBezTo>
                      <a:pt x="411" y="496"/>
                      <a:pt x="355" y="518"/>
                      <a:pt x="296" y="518"/>
                    </a:cubicBezTo>
                    <a:cubicBezTo>
                      <a:pt x="279" y="518"/>
                      <a:pt x="261" y="516"/>
                      <a:pt x="244" y="511"/>
                    </a:cubicBezTo>
                    <a:cubicBezTo>
                      <a:pt x="145" y="486"/>
                      <a:pt x="76" y="398"/>
                      <a:pt x="77" y="296"/>
                    </a:cubicBezTo>
                    <a:cubicBezTo>
                      <a:pt x="77" y="237"/>
                      <a:pt x="101" y="181"/>
                      <a:pt x="143" y="140"/>
                    </a:cubicBezTo>
                    <a:cubicBezTo>
                      <a:pt x="185" y="98"/>
                      <a:pt x="240" y="76"/>
                      <a:pt x="299" y="76"/>
                    </a:cubicBezTo>
                    <a:cubicBezTo>
                      <a:pt x="317" y="76"/>
                      <a:pt x="335" y="79"/>
                      <a:pt x="352" y="83"/>
                    </a:cubicBezTo>
                    <a:cubicBezTo>
                      <a:pt x="451" y="108"/>
                      <a:pt x="519" y="196"/>
                      <a:pt x="519" y="298"/>
                    </a:cubicBezTo>
                    <a:cubicBezTo>
                      <a:pt x="518" y="357"/>
                      <a:pt x="495" y="413"/>
                      <a:pt x="453" y="4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515606" y="2124582"/>
              <a:ext cx="1228455" cy="4569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uk-UA" altLang="zh-CN" sz="3200" b="1" dirty="0" smtClean="0">
                  <a:solidFill>
                    <a:srgbClr val="00A9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НІ</a:t>
              </a:r>
              <a:endParaRPr lang="en-US" altLang="zh-CN" sz="3200" b="1" dirty="0">
                <a:solidFill>
                  <a:srgbClr val="00A9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8" name="Group 120"/>
            <p:cNvGrpSpPr/>
            <p:nvPr/>
          </p:nvGrpSpPr>
          <p:grpSpPr>
            <a:xfrm>
              <a:off x="7763353" y="1982088"/>
              <a:ext cx="659525" cy="640643"/>
              <a:chOff x="3242846" y="4607420"/>
              <a:chExt cx="469021" cy="455593"/>
            </a:xfrm>
          </p:grpSpPr>
          <p:sp>
            <p:nvSpPr>
              <p:cNvPr id="10" name="Oval 61"/>
              <p:cNvSpPr>
                <a:spLocks noChangeAspect="1"/>
              </p:cNvSpPr>
              <p:nvPr/>
            </p:nvSpPr>
            <p:spPr>
              <a:xfrm>
                <a:off x="3242846" y="4607420"/>
                <a:ext cx="469021" cy="45559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000" dirty="0">
                  <a:solidFill>
                    <a:srgbClr val="FFFFFF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83"/>
              <p:cNvSpPr>
                <a:spLocks noEditPoints="1"/>
              </p:cNvSpPr>
              <p:nvPr/>
            </p:nvSpPr>
            <p:spPr bwMode="auto">
              <a:xfrm>
                <a:off x="3380008" y="4701481"/>
                <a:ext cx="184638" cy="276957"/>
              </a:xfrm>
              <a:custGeom>
                <a:avLst/>
                <a:gdLst/>
                <a:ahLst/>
                <a:cxnLst>
                  <a:cxn ang="0">
                    <a:pos x="38" y="26"/>
                  </a:cxn>
                  <a:cxn ang="0">
                    <a:pos x="24" y="55"/>
                  </a:cxn>
                  <a:cxn ang="0">
                    <a:pos x="20" y="58"/>
                  </a:cxn>
                  <a:cxn ang="0">
                    <a:pos x="16" y="55"/>
                  </a:cxn>
                  <a:cxn ang="0">
                    <a:pos x="2" y="26"/>
                  </a:cxn>
                  <a:cxn ang="0">
                    <a:pos x="0" y="19"/>
                  </a:cxn>
                  <a:cxn ang="0">
                    <a:pos x="20" y="0"/>
                  </a:cxn>
                  <a:cxn ang="0">
                    <a:pos x="39" y="19"/>
                  </a:cxn>
                  <a:cxn ang="0">
                    <a:pos x="38" y="26"/>
                  </a:cxn>
                  <a:cxn ang="0">
                    <a:pos x="20" y="9"/>
                  </a:cxn>
                  <a:cxn ang="0">
                    <a:pos x="10" y="19"/>
                  </a:cxn>
                  <a:cxn ang="0">
                    <a:pos x="20" y="29"/>
                  </a:cxn>
                  <a:cxn ang="0">
                    <a:pos x="30" y="19"/>
                  </a:cxn>
                  <a:cxn ang="0">
                    <a:pos x="20" y="9"/>
                  </a:cxn>
                </a:cxnLst>
                <a:rect l="0" t="0" r="r" b="b"/>
                <a:pathLst>
                  <a:path w="39" h="58">
                    <a:moveTo>
                      <a:pt x="38" y="26"/>
                    </a:moveTo>
                    <a:cubicBezTo>
                      <a:pt x="24" y="55"/>
                      <a:pt x="24" y="55"/>
                      <a:pt x="24" y="55"/>
                    </a:cubicBezTo>
                    <a:cubicBezTo>
                      <a:pt x="23" y="57"/>
                      <a:pt x="22" y="58"/>
                      <a:pt x="20" y="58"/>
                    </a:cubicBezTo>
                    <a:cubicBezTo>
                      <a:pt x="18" y="58"/>
                      <a:pt x="16" y="57"/>
                      <a:pt x="16" y="5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4"/>
                      <a:pt x="0" y="21"/>
                      <a:pt x="0" y="19"/>
                    </a:cubicBezTo>
                    <a:cubicBezTo>
                      <a:pt x="0" y="8"/>
                      <a:pt x="9" y="0"/>
                      <a:pt x="20" y="0"/>
                    </a:cubicBezTo>
                    <a:cubicBezTo>
                      <a:pt x="31" y="0"/>
                      <a:pt x="39" y="8"/>
                      <a:pt x="39" y="19"/>
                    </a:cubicBezTo>
                    <a:cubicBezTo>
                      <a:pt x="39" y="21"/>
                      <a:pt x="39" y="24"/>
                      <a:pt x="38" y="26"/>
                    </a:cubicBezTo>
                    <a:close/>
                    <a:moveTo>
                      <a:pt x="20" y="9"/>
                    </a:moveTo>
                    <a:cubicBezTo>
                      <a:pt x="15" y="9"/>
                      <a:pt x="10" y="14"/>
                      <a:pt x="10" y="19"/>
                    </a:cubicBezTo>
                    <a:cubicBezTo>
                      <a:pt x="10" y="24"/>
                      <a:pt x="15" y="29"/>
                      <a:pt x="20" y="29"/>
                    </a:cubicBezTo>
                    <a:cubicBezTo>
                      <a:pt x="25" y="29"/>
                      <a:pt x="30" y="24"/>
                      <a:pt x="30" y="19"/>
                    </a:cubicBezTo>
                    <a:cubicBezTo>
                      <a:pt x="30" y="14"/>
                      <a:pt x="25" y="9"/>
                      <a:pt x="20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10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495883" y="3119030"/>
              <a:ext cx="1664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/>
                <a:t>100%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241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14"/>
          <p:cNvGrpSpPr/>
          <p:nvPr/>
        </p:nvGrpSpPr>
        <p:grpSpPr>
          <a:xfrm>
            <a:off x="5003151" y="4655171"/>
            <a:ext cx="1781588" cy="1334871"/>
            <a:chOff x="8537907" y="6941606"/>
            <a:chExt cx="2939429" cy="2202394"/>
          </a:xfrm>
        </p:grpSpPr>
        <p:sp>
          <p:nvSpPr>
            <p:cNvPr id="652" name="Google Shape;652;p114"/>
            <p:cNvSpPr/>
            <p:nvPr/>
          </p:nvSpPr>
          <p:spPr>
            <a:xfrm>
              <a:off x="8723616" y="7675736"/>
              <a:ext cx="2570912" cy="1468264"/>
            </a:xfrm>
            <a:custGeom>
              <a:avLst/>
              <a:gdLst/>
              <a:ahLst/>
              <a:cxnLst/>
              <a:rect l="l" t="t" r="r" b="b"/>
              <a:pathLst>
                <a:path w="894" h="511" extrusionOk="0">
                  <a:moveTo>
                    <a:pt x="894" y="0"/>
                  </a:moveTo>
                  <a:cubicBezTo>
                    <a:pt x="877" y="65"/>
                    <a:pt x="861" y="128"/>
                    <a:pt x="845" y="192"/>
                  </a:cubicBezTo>
                  <a:cubicBezTo>
                    <a:pt x="823" y="278"/>
                    <a:pt x="801" y="365"/>
                    <a:pt x="779" y="451"/>
                  </a:cubicBezTo>
                  <a:cubicBezTo>
                    <a:pt x="767" y="495"/>
                    <a:pt x="747" y="511"/>
                    <a:pt x="703" y="511"/>
                  </a:cubicBezTo>
                  <a:cubicBezTo>
                    <a:pt x="531" y="511"/>
                    <a:pt x="359" y="511"/>
                    <a:pt x="187" y="511"/>
                  </a:cubicBezTo>
                  <a:cubicBezTo>
                    <a:pt x="148" y="511"/>
                    <a:pt x="125" y="494"/>
                    <a:pt x="116" y="457"/>
                  </a:cubicBezTo>
                  <a:cubicBezTo>
                    <a:pt x="78" y="309"/>
                    <a:pt x="40" y="162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298" y="0"/>
                    <a:pt x="595" y="0"/>
                    <a:pt x="894" y="0"/>
                  </a:cubicBezTo>
                  <a:close/>
                </a:path>
              </a:pathLst>
            </a:custGeom>
            <a:solidFill>
              <a:srgbClr val="4E5765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14"/>
            <p:cNvSpPr/>
            <p:nvPr/>
          </p:nvSpPr>
          <p:spPr>
            <a:xfrm>
              <a:off x="8537907" y="6941606"/>
              <a:ext cx="2939429" cy="548424"/>
            </a:xfrm>
            <a:custGeom>
              <a:avLst/>
              <a:gdLst/>
              <a:ahLst/>
              <a:cxnLst/>
              <a:rect l="l" t="t" r="r" b="b"/>
              <a:pathLst>
                <a:path w="1023" h="191" extrusionOk="0">
                  <a:moveTo>
                    <a:pt x="510" y="191"/>
                  </a:moveTo>
                  <a:cubicBezTo>
                    <a:pt x="364" y="191"/>
                    <a:pt x="219" y="191"/>
                    <a:pt x="74" y="191"/>
                  </a:cubicBezTo>
                  <a:cubicBezTo>
                    <a:pt x="25" y="191"/>
                    <a:pt x="0" y="167"/>
                    <a:pt x="0" y="117"/>
                  </a:cubicBezTo>
                  <a:cubicBezTo>
                    <a:pt x="0" y="101"/>
                    <a:pt x="0" y="84"/>
                    <a:pt x="0" y="67"/>
                  </a:cubicBezTo>
                  <a:cubicBezTo>
                    <a:pt x="0" y="26"/>
                    <a:pt x="27" y="0"/>
                    <a:pt x="68" y="0"/>
                  </a:cubicBezTo>
                  <a:cubicBezTo>
                    <a:pt x="258" y="0"/>
                    <a:pt x="449" y="0"/>
                    <a:pt x="640" y="0"/>
                  </a:cubicBezTo>
                  <a:cubicBezTo>
                    <a:pt x="743" y="0"/>
                    <a:pt x="846" y="0"/>
                    <a:pt x="950" y="0"/>
                  </a:cubicBezTo>
                  <a:cubicBezTo>
                    <a:pt x="999" y="0"/>
                    <a:pt x="1023" y="24"/>
                    <a:pt x="1023" y="73"/>
                  </a:cubicBezTo>
                  <a:cubicBezTo>
                    <a:pt x="1023" y="89"/>
                    <a:pt x="1023" y="105"/>
                    <a:pt x="1023" y="121"/>
                  </a:cubicBezTo>
                  <a:cubicBezTo>
                    <a:pt x="1023" y="165"/>
                    <a:pt x="997" y="191"/>
                    <a:pt x="954" y="191"/>
                  </a:cubicBezTo>
                  <a:cubicBezTo>
                    <a:pt x="806" y="191"/>
                    <a:pt x="658" y="191"/>
                    <a:pt x="510" y="191"/>
                  </a:cubicBezTo>
                  <a:cubicBezTo>
                    <a:pt x="510" y="191"/>
                    <a:pt x="510" y="191"/>
                    <a:pt x="510" y="191"/>
                  </a:cubicBez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4" name="Google Shape;654;p114"/>
          <p:cNvGrpSpPr/>
          <p:nvPr/>
        </p:nvGrpSpPr>
        <p:grpSpPr>
          <a:xfrm>
            <a:off x="5047145" y="1800757"/>
            <a:ext cx="812507" cy="960264"/>
            <a:chOff x="8276753" y="2232136"/>
            <a:chExt cx="1674286" cy="2016686"/>
          </a:xfrm>
        </p:grpSpPr>
        <p:sp>
          <p:nvSpPr>
            <p:cNvPr id="655" name="Google Shape;655;p114"/>
            <p:cNvSpPr/>
            <p:nvPr/>
          </p:nvSpPr>
          <p:spPr>
            <a:xfrm>
              <a:off x="8276753" y="2232136"/>
              <a:ext cx="1674286" cy="2016686"/>
            </a:xfrm>
            <a:custGeom>
              <a:avLst/>
              <a:gdLst/>
              <a:ahLst/>
              <a:cxnLst/>
              <a:rect l="l" t="t" r="r" b="b"/>
              <a:pathLst>
                <a:path w="583" h="702" extrusionOk="0">
                  <a:moveTo>
                    <a:pt x="572" y="617"/>
                  </a:moveTo>
                  <a:cubicBezTo>
                    <a:pt x="568" y="612"/>
                    <a:pt x="565" y="608"/>
                    <a:pt x="563" y="605"/>
                  </a:cubicBezTo>
                  <a:cubicBezTo>
                    <a:pt x="511" y="536"/>
                    <a:pt x="450" y="478"/>
                    <a:pt x="376" y="433"/>
                  </a:cubicBezTo>
                  <a:cubicBezTo>
                    <a:pt x="337" y="410"/>
                    <a:pt x="297" y="387"/>
                    <a:pt x="259" y="360"/>
                  </a:cubicBezTo>
                  <a:cubicBezTo>
                    <a:pt x="205" y="322"/>
                    <a:pt x="160" y="275"/>
                    <a:pt x="132" y="213"/>
                  </a:cubicBezTo>
                  <a:cubicBezTo>
                    <a:pt x="129" y="212"/>
                    <a:pt x="128" y="209"/>
                    <a:pt x="128" y="206"/>
                  </a:cubicBezTo>
                  <a:cubicBezTo>
                    <a:pt x="126" y="205"/>
                    <a:pt x="125" y="203"/>
                    <a:pt x="126" y="201"/>
                  </a:cubicBezTo>
                  <a:cubicBezTo>
                    <a:pt x="126" y="201"/>
                    <a:pt x="127" y="201"/>
                    <a:pt x="127" y="200"/>
                  </a:cubicBezTo>
                  <a:cubicBezTo>
                    <a:pt x="128" y="202"/>
                    <a:pt x="128" y="204"/>
                    <a:pt x="129" y="206"/>
                  </a:cubicBezTo>
                  <a:cubicBezTo>
                    <a:pt x="132" y="206"/>
                    <a:pt x="132" y="209"/>
                    <a:pt x="134" y="211"/>
                  </a:cubicBezTo>
                  <a:cubicBezTo>
                    <a:pt x="169" y="264"/>
                    <a:pt x="216" y="302"/>
                    <a:pt x="271" y="330"/>
                  </a:cubicBezTo>
                  <a:cubicBezTo>
                    <a:pt x="287" y="338"/>
                    <a:pt x="303" y="346"/>
                    <a:pt x="320" y="354"/>
                  </a:cubicBezTo>
                  <a:cubicBezTo>
                    <a:pt x="399" y="390"/>
                    <a:pt x="475" y="430"/>
                    <a:pt x="534" y="497"/>
                  </a:cubicBezTo>
                  <a:cubicBezTo>
                    <a:pt x="540" y="503"/>
                    <a:pt x="543" y="503"/>
                    <a:pt x="546" y="494"/>
                  </a:cubicBezTo>
                  <a:cubicBezTo>
                    <a:pt x="555" y="471"/>
                    <a:pt x="561" y="447"/>
                    <a:pt x="562" y="422"/>
                  </a:cubicBezTo>
                  <a:cubicBezTo>
                    <a:pt x="569" y="324"/>
                    <a:pt x="522" y="209"/>
                    <a:pt x="402" y="159"/>
                  </a:cubicBezTo>
                  <a:cubicBezTo>
                    <a:pt x="350" y="138"/>
                    <a:pt x="295" y="125"/>
                    <a:pt x="241" y="111"/>
                  </a:cubicBezTo>
                  <a:cubicBezTo>
                    <a:pt x="181" y="95"/>
                    <a:pt x="124" y="73"/>
                    <a:pt x="84" y="23"/>
                  </a:cubicBezTo>
                  <a:cubicBezTo>
                    <a:pt x="78" y="16"/>
                    <a:pt x="73" y="9"/>
                    <a:pt x="66" y="0"/>
                  </a:cubicBezTo>
                  <a:cubicBezTo>
                    <a:pt x="64" y="6"/>
                    <a:pt x="62" y="9"/>
                    <a:pt x="60" y="13"/>
                  </a:cubicBezTo>
                  <a:cubicBezTo>
                    <a:pt x="12" y="120"/>
                    <a:pt x="0" y="231"/>
                    <a:pt x="24" y="345"/>
                  </a:cubicBezTo>
                  <a:cubicBezTo>
                    <a:pt x="42" y="428"/>
                    <a:pt x="75" y="505"/>
                    <a:pt x="142" y="561"/>
                  </a:cubicBezTo>
                  <a:cubicBezTo>
                    <a:pt x="228" y="633"/>
                    <a:pt x="327" y="657"/>
                    <a:pt x="436" y="619"/>
                  </a:cubicBezTo>
                  <a:cubicBezTo>
                    <a:pt x="450" y="614"/>
                    <a:pt x="462" y="597"/>
                    <a:pt x="476" y="603"/>
                  </a:cubicBezTo>
                  <a:cubicBezTo>
                    <a:pt x="489" y="608"/>
                    <a:pt x="498" y="622"/>
                    <a:pt x="509" y="632"/>
                  </a:cubicBezTo>
                  <a:cubicBezTo>
                    <a:pt x="531" y="653"/>
                    <a:pt x="549" y="676"/>
                    <a:pt x="561" y="702"/>
                  </a:cubicBezTo>
                  <a:cubicBezTo>
                    <a:pt x="564" y="654"/>
                    <a:pt x="573" y="617"/>
                    <a:pt x="583" y="591"/>
                  </a:cubicBezTo>
                  <a:cubicBezTo>
                    <a:pt x="579" y="600"/>
                    <a:pt x="576" y="608"/>
                    <a:pt x="572" y="6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14"/>
            <p:cNvSpPr/>
            <p:nvPr/>
          </p:nvSpPr>
          <p:spPr>
            <a:xfrm>
              <a:off x="8610490" y="2772665"/>
              <a:ext cx="975000" cy="97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14"/>
            <p:cNvSpPr/>
            <p:nvPr/>
          </p:nvSpPr>
          <p:spPr>
            <a:xfrm>
              <a:off x="8886563" y="3053036"/>
              <a:ext cx="448013" cy="401665"/>
            </a:xfrm>
            <a:custGeom>
              <a:avLst/>
              <a:gdLst/>
              <a:ahLst/>
              <a:cxnLst/>
              <a:rect l="l" t="t" r="r" b="b"/>
              <a:pathLst>
                <a:path w="400" h="360" extrusionOk="0">
                  <a:moveTo>
                    <a:pt x="116" y="224"/>
                  </a:moveTo>
                  <a:cubicBezTo>
                    <a:pt x="116" y="100"/>
                    <a:pt x="116" y="100"/>
                    <a:pt x="116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18" y="100"/>
                    <a:pt x="0" y="118"/>
                    <a:pt x="0" y="14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82"/>
                    <a:pt x="18" y="300"/>
                    <a:pt x="40" y="300"/>
                  </a:cubicBezTo>
                  <a:cubicBezTo>
                    <a:pt x="60" y="300"/>
                    <a:pt x="60" y="300"/>
                    <a:pt x="60" y="300"/>
                  </a:cubicBezTo>
                  <a:cubicBezTo>
                    <a:pt x="60" y="360"/>
                    <a:pt x="60" y="360"/>
                    <a:pt x="60" y="360"/>
                  </a:cubicBezTo>
                  <a:cubicBezTo>
                    <a:pt x="120" y="300"/>
                    <a:pt x="120" y="300"/>
                    <a:pt x="120" y="300"/>
                  </a:cubicBezTo>
                  <a:cubicBezTo>
                    <a:pt x="220" y="300"/>
                    <a:pt x="220" y="300"/>
                    <a:pt x="220" y="300"/>
                  </a:cubicBezTo>
                  <a:cubicBezTo>
                    <a:pt x="242" y="300"/>
                    <a:pt x="260" y="282"/>
                    <a:pt x="260" y="260"/>
                  </a:cubicBezTo>
                  <a:cubicBezTo>
                    <a:pt x="260" y="223"/>
                    <a:pt x="260" y="223"/>
                    <a:pt x="260" y="223"/>
                  </a:cubicBezTo>
                  <a:cubicBezTo>
                    <a:pt x="258" y="224"/>
                    <a:pt x="257" y="224"/>
                    <a:pt x="256" y="224"/>
                  </a:cubicBezTo>
                  <a:lnTo>
                    <a:pt x="116" y="224"/>
                  </a:lnTo>
                  <a:close/>
                  <a:moveTo>
                    <a:pt x="36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58" y="0"/>
                    <a:pt x="140" y="18"/>
                    <a:pt x="140" y="40"/>
                  </a:cubicBezTo>
                  <a:cubicBezTo>
                    <a:pt x="140" y="200"/>
                    <a:pt x="140" y="200"/>
                    <a:pt x="14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340" y="260"/>
                    <a:pt x="340" y="260"/>
                    <a:pt x="340" y="260"/>
                  </a:cubicBezTo>
                  <a:cubicBezTo>
                    <a:pt x="340" y="200"/>
                    <a:pt x="340" y="200"/>
                    <a:pt x="340" y="200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82" y="200"/>
                    <a:pt x="400" y="182"/>
                    <a:pt x="400" y="160"/>
                  </a:cubicBezTo>
                  <a:cubicBezTo>
                    <a:pt x="400" y="40"/>
                    <a:pt x="400" y="40"/>
                    <a:pt x="400" y="40"/>
                  </a:cubicBezTo>
                  <a:cubicBezTo>
                    <a:pt x="400" y="18"/>
                    <a:pt x="382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8" name="Google Shape;658;p114"/>
          <p:cNvGrpSpPr/>
          <p:nvPr/>
        </p:nvGrpSpPr>
        <p:grpSpPr>
          <a:xfrm>
            <a:off x="5785786" y="1556300"/>
            <a:ext cx="1176876" cy="2045392"/>
            <a:chOff x="9890101" y="1828800"/>
            <a:chExt cx="2086328" cy="3374685"/>
          </a:xfrm>
        </p:grpSpPr>
        <p:sp>
          <p:nvSpPr>
            <p:cNvPr id="659" name="Google Shape;659;p114"/>
            <p:cNvSpPr/>
            <p:nvPr/>
          </p:nvSpPr>
          <p:spPr>
            <a:xfrm>
              <a:off x="9890101" y="1828800"/>
              <a:ext cx="2086328" cy="3374685"/>
            </a:xfrm>
            <a:custGeom>
              <a:avLst/>
              <a:gdLst/>
              <a:ahLst/>
              <a:cxnLst/>
              <a:rect l="l" t="t" r="r" b="b"/>
              <a:pathLst>
                <a:path w="727" h="1175" extrusionOk="0">
                  <a:moveTo>
                    <a:pt x="703" y="135"/>
                  </a:moveTo>
                  <a:cubicBezTo>
                    <a:pt x="694" y="88"/>
                    <a:pt x="678" y="43"/>
                    <a:pt x="654" y="0"/>
                  </a:cubicBezTo>
                  <a:cubicBezTo>
                    <a:pt x="627" y="38"/>
                    <a:pt x="593" y="65"/>
                    <a:pt x="552" y="83"/>
                  </a:cubicBezTo>
                  <a:cubicBezTo>
                    <a:pt x="513" y="100"/>
                    <a:pt x="472" y="110"/>
                    <a:pt x="431" y="119"/>
                  </a:cubicBezTo>
                  <a:cubicBezTo>
                    <a:pt x="363" y="134"/>
                    <a:pt x="296" y="150"/>
                    <a:pt x="235" y="185"/>
                  </a:cubicBezTo>
                  <a:cubicBezTo>
                    <a:pt x="132" y="244"/>
                    <a:pt x="83" y="380"/>
                    <a:pt x="126" y="490"/>
                  </a:cubicBezTo>
                  <a:cubicBezTo>
                    <a:pt x="132" y="503"/>
                    <a:pt x="135" y="504"/>
                    <a:pt x="145" y="494"/>
                  </a:cubicBezTo>
                  <a:cubicBezTo>
                    <a:pt x="175" y="464"/>
                    <a:pt x="209" y="439"/>
                    <a:pt x="245" y="418"/>
                  </a:cubicBezTo>
                  <a:cubicBezTo>
                    <a:pt x="295" y="389"/>
                    <a:pt x="348" y="367"/>
                    <a:pt x="401" y="344"/>
                  </a:cubicBezTo>
                  <a:cubicBezTo>
                    <a:pt x="471" y="314"/>
                    <a:pt x="535" y="275"/>
                    <a:pt x="580" y="212"/>
                  </a:cubicBezTo>
                  <a:cubicBezTo>
                    <a:pt x="581" y="211"/>
                    <a:pt x="582" y="207"/>
                    <a:pt x="584" y="209"/>
                  </a:cubicBezTo>
                  <a:cubicBezTo>
                    <a:pt x="586" y="211"/>
                    <a:pt x="585" y="213"/>
                    <a:pt x="583" y="215"/>
                  </a:cubicBezTo>
                  <a:cubicBezTo>
                    <a:pt x="560" y="260"/>
                    <a:pt x="526" y="297"/>
                    <a:pt x="487" y="329"/>
                  </a:cubicBezTo>
                  <a:cubicBezTo>
                    <a:pt x="442" y="366"/>
                    <a:pt x="390" y="393"/>
                    <a:pt x="338" y="420"/>
                  </a:cubicBezTo>
                  <a:cubicBezTo>
                    <a:pt x="243" y="469"/>
                    <a:pt x="163" y="538"/>
                    <a:pt x="94" y="620"/>
                  </a:cubicBezTo>
                  <a:cubicBezTo>
                    <a:pt x="65" y="653"/>
                    <a:pt x="41" y="691"/>
                    <a:pt x="22" y="732"/>
                  </a:cubicBezTo>
                  <a:cubicBezTo>
                    <a:pt x="12" y="758"/>
                    <a:pt x="3" y="795"/>
                    <a:pt x="0" y="843"/>
                  </a:cubicBezTo>
                  <a:cubicBezTo>
                    <a:pt x="3" y="852"/>
                    <a:pt x="6" y="861"/>
                    <a:pt x="8" y="871"/>
                  </a:cubicBezTo>
                  <a:cubicBezTo>
                    <a:pt x="15" y="996"/>
                    <a:pt x="91" y="1175"/>
                    <a:pt x="91" y="1175"/>
                  </a:cubicBezTo>
                  <a:cubicBezTo>
                    <a:pt x="101" y="1111"/>
                    <a:pt x="145" y="985"/>
                    <a:pt x="145" y="985"/>
                  </a:cubicBezTo>
                  <a:cubicBezTo>
                    <a:pt x="95" y="807"/>
                    <a:pt x="129" y="712"/>
                    <a:pt x="141" y="686"/>
                  </a:cubicBezTo>
                  <a:cubicBezTo>
                    <a:pt x="156" y="656"/>
                    <a:pt x="176" y="630"/>
                    <a:pt x="202" y="605"/>
                  </a:cubicBezTo>
                  <a:cubicBezTo>
                    <a:pt x="206" y="601"/>
                    <a:pt x="209" y="599"/>
                    <a:pt x="215" y="603"/>
                  </a:cubicBezTo>
                  <a:cubicBezTo>
                    <a:pt x="270" y="634"/>
                    <a:pt x="330" y="642"/>
                    <a:pt x="392" y="634"/>
                  </a:cubicBezTo>
                  <a:cubicBezTo>
                    <a:pt x="493" y="622"/>
                    <a:pt x="577" y="579"/>
                    <a:pt x="635" y="493"/>
                  </a:cubicBezTo>
                  <a:cubicBezTo>
                    <a:pt x="710" y="384"/>
                    <a:pt x="727" y="263"/>
                    <a:pt x="703" y="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114"/>
            <p:cNvSpPr/>
            <p:nvPr/>
          </p:nvSpPr>
          <p:spPr>
            <a:xfrm>
              <a:off x="10614079" y="2401013"/>
              <a:ext cx="975000" cy="97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14"/>
            <p:cNvSpPr/>
            <p:nvPr/>
          </p:nvSpPr>
          <p:spPr>
            <a:xfrm>
              <a:off x="10877559" y="2708908"/>
              <a:ext cx="448013" cy="359182"/>
            </a:xfrm>
            <a:custGeom>
              <a:avLst/>
              <a:gdLst/>
              <a:ahLst/>
              <a:cxnLst/>
              <a:rect l="l" t="t" r="r" b="b"/>
              <a:pathLst>
                <a:path w="399" h="320" extrusionOk="0">
                  <a:moveTo>
                    <a:pt x="339" y="60"/>
                  </a:moveTo>
                  <a:cubicBezTo>
                    <a:pt x="339" y="40"/>
                    <a:pt x="319" y="40"/>
                    <a:pt x="319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60" y="40"/>
                    <a:pt x="60" y="6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339" y="80"/>
                    <a:pt x="339" y="80"/>
                    <a:pt x="339" y="80"/>
                  </a:cubicBezTo>
                  <a:lnTo>
                    <a:pt x="339" y="60"/>
                  </a:lnTo>
                  <a:close/>
                  <a:moveTo>
                    <a:pt x="279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00" y="0"/>
                    <a:pt x="100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0"/>
                    <a:pt x="279" y="0"/>
                    <a:pt x="279" y="0"/>
                  </a:cubicBezTo>
                  <a:close/>
                  <a:moveTo>
                    <a:pt x="379" y="80"/>
                  </a:moveTo>
                  <a:cubicBezTo>
                    <a:pt x="367" y="68"/>
                    <a:pt x="367" y="68"/>
                    <a:pt x="367" y="68"/>
                  </a:cubicBezTo>
                  <a:cubicBezTo>
                    <a:pt x="367" y="100"/>
                    <a:pt x="367" y="100"/>
                    <a:pt x="367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68"/>
                    <a:pt x="32" y="68"/>
                    <a:pt x="21" y="80"/>
                  </a:cubicBezTo>
                  <a:cubicBezTo>
                    <a:pt x="9" y="92"/>
                    <a:pt x="0" y="95"/>
                    <a:pt x="5" y="120"/>
                  </a:cubicBezTo>
                  <a:cubicBezTo>
                    <a:pt x="10" y="145"/>
                    <a:pt x="33" y="281"/>
                    <a:pt x="36" y="300"/>
                  </a:cubicBezTo>
                  <a:cubicBezTo>
                    <a:pt x="40" y="320"/>
                    <a:pt x="60" y="320"/>
                    <a:pt x="60" y="320"/>
                  </a:cubicBezTo>
                  <a:cubicBezTo>
                    <a:pt x="339" y="320"/>
                    <a:pt x="339" y="320"/>
                    <a:pt x="339" y="320"/>
                  </a:cubicBezTo>
                  <a:cubicBezTo>
                    <a:pt x="339" y="320"/>
                    <a:pt x="360" y="320"/>
                    <a:pt x="363" y="300"/>
                  </a:cubicBezTo>
                  <a:cubicBezTo>
                    <a:pt x="367" y="281"/>
                    <a:pt x="390" y="145"/>
                    <a:pt x="394" y="120"/>
                  </a:cubicBezTo>
                  <a:cubicBezTo>
                    <a:pt x="399" y="95"/>
                    <a:pt x="391" y="92"/>
                    <a:pt x="379" y="80"/>
                  </a:cubicBezTo>
                  <a:close/>
                  <a:moveTo>
                    <a:pt x="279" y="188"/>
                  </a:moveTo>
                  <a:cubicBezTo>
                    <a:pt x="279" y="188"/>
                    <a:pt x="279" y="208"/>
                    <a:pt x="259" y="208"/>
                  </a:cubicBezTo>
                  <a:cubicBezTo>
                    <a:pt x="140" y="208"/>
                    <a:pt x="140" y="208"/>
                    <a:pt x="140" y="208"/>
                  </a:cubicBezTo>
                  <a:cubicBezTo>
                    <a:pt x="120" y="208"/>
                    <a:pt x="120" y="188"/>
                    <a:pt x="120" y="18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80"/>
                    <a:pt x="148" y="180"/>
                    <a:pt x="148" y="180"/>
                  </a:cubicBezTo>
                  <a:cubicBezTo>
                    <a:pt x="251" y="180"/>
                    <a:pt x="251" y="180"/>
                    <a:pt x="251" y="180"/>
                  </a:cubicBezTo>
                  <a:cubicBezTo>
                    <a:pt x="251" y="148"/>
                    <a:pt x="251" y="148"/>
                    <a:pt x="251" y="148"/>
                  </a:cubicBezTo>
                  <a:cubicBezTo>
                    <a:pt x="279" y="148"/>
                    <a:pt x="279" y="148"/>
                    <a:pt x="279" y="148"/>
                  </a:cubicBezTo>
                  <a:lnTo>
                    <a:pt x="279" y="1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2" name="Google Shape;662;p114"/>
          <p:cNvGrpSpPr/>
          <p:nvPr/>
        </p:nvGrpSpPr>
        <p:grpSpPr>
          <a:xfrm>
            <a:off x="4010142" y="2594972"/>
            <a:ext cx="1891716" cy="2060199"/>
            <a:chOff x="7940154" y="4277839"/>
            <a:chExt cx="2080524" cy="2483860"/>
          </a:xfrm>
        </p:grpSpPr>
        <p:sp>
          <p:nvSpPr>
            <p:cNvPr id="663" name="Google Shape;663;p114"/>
            <p:cNvSpPr/>
            <p:nvPr/>
          </p:nvSpPr>
          <p:spPr>
            <a:xfrm>
              <a:off x="7940154" y="4277839"/>
              <a:ext cx="2080524" cy="2483860"/>
            </a:xfrm>
            <a:custGeom>
              <a:avLst/>
              <a:gdLst/>
              <a:ahLst/>
              <a:cxnLst/>
              <a:rect l="l" t="t" r="r" b="b"/>
              <a:pathLst>
                <a:path w="724" h="865" extrusionOk="0">
                  <a:moveTo>
                    <a:pt x="655" y="705"/>
                  </a:moveTo>
                  <a:cubicBezTo>
                    <a:pt x="651" y="699"/>
                    <a:pt x="647" y="695"/>
                    <a:pt x="644" y="691"/>
                  </a:cubicBezTo>
                  <a:cubicBezTo>
                    <a:pt x="585" y="613"/>
                    <a:pt x="516" y="546"/>
                    <a:pt x="431" y="495"/>
                  </a:cubicBezTo>
                  <a:cubicBezTo>
                    <a:pt x="386" y="468"/>
                    <a:pt x="340" y="442"/>
                    <a:pt x="297" y="412"/>
                  </a:cubicBezTo>
                  <a:cubicBezTo>
                    <a:pt x="235" y="368"/>
                    <a:pt x="183" y="314"/>
                    <a:pt x="151" y="244"/>
                  </a:cubicBezTo>
                  <a:cubicBezTo>
                    <a:pt x="148" y="242"/>
                    <a:pt x="148" y="239"/>
                    <a:pt x="148" y="235"/>
                  </a:cubicBezTo>
                  <a:cubicBezTo>
                    <a:pt x="145" y="235"/>
                    <a:pt x="144" y="232"/>
                    <a:pt x="145" y="230"/>
                  </a:cubicBezTo>
                  <a:cubicBezTo>
                    <a:pt x="145" y="229"/>
                    <a:pt x="145" y="229"/>
                    <a:pt x="146" y="229"/>
                  </a:cubicBezTo>
                  <a:cubicBezTo>
                    <a:pt x="147" y="231"/>
                    <a:pt x="147" y="233"/>
                    <a:pt x="148" y="235"/>
                  </a:cubicBezTo>
                  <a:cubicBezTo>
                    <a:pt x="152" y="235"/>
                    <a:pt x="152" y="239"/>
                    <a:pt x="154" y="241"/>
                  </a:cubicBezTo>
                  <a:cubicBezTo>
                    <a:pt x="194" y="301"/>
                    <a:pt x="247" y="345"/>
                    <a:pt x="311" y="377"/>
                  </a:cubicBezTo>
                  <a:cubicBezTo>
                    <a:pt x="329" y="386"/>
                    <a:pt x="347" y="396"/>
                    <a:pt x="366" y="404"/>
                  </a:cubicBezTo>
                  <a:cubicBezTo>
                    <a:pt x="457" y="446"/>
                    <a:pt x="544" y="492"/>
                    <a:pt x="612" y="568"/>
                  </a:cubicBezTo>
                  <a:cubicBezTo>
                    <a:pt x="618" y="575"/>
                    <a:pt x="621" y="575"/>
                    <a:pt x="625" y="565"/>
                  </a:cubicBezTo>
                  <a:cubicBezTo>
                    <a:pt x="635" y="538"/>
                    <a:pt x="642" y="511"/>
                    <a:pt x="644" y="482"/>
                  </a:cubicBezTo>
                  <a:cubicBezTo>
                    <a:pt x="651" y="370"/>
                    <a:pt x="597" y="238"/>
                    <a:pt x="461" y="182"/>
                  </a:cubicBezTo>
                  <a:cubicBezTo>
                    <a:pt x="401" y="158"/>
                    <a:pt x="338" y="143"/>
                    <a:pt x="276" y="127"/>
                  </a:cubicBezTo>
                  <a:cubicBezTo>
                    <a:pt x="208" y="109"/>
                    <a:pt x="143" y="84"/>
                    <a:pt x="97" y="26"/>
                  </a:cubicBezTo>
                  <a:cubicBezTo>
                    <a:pt x="90" y="18"/>
                    <a:pt x="84" y="10"/>
                    <a:pt x="77" y="0"/>
                  </a:cubicBezTo>
                  <a:cubicBezTo>
                    <a:pt x="74" y="6"/>
                    <a:pt x="72" y="10"/>
                    <a:pt x="70" y="14"/>
                  </a:cubicBezTo>
                  <a:cubicBezTo>
                    <a:pt x="15" y="137"/>
                    <a:pt x="0" y="264"/>
                    <a:pt x="29" y="394"/>
                  </a:cubicBezTo>
                  <a:cubicBezTo>
                    <a:pt x="49" y="489"/>
                    <a:pt x="87" y="577"/>
                    <a:pt x="163" y="641"/>
                  </a:cubicBezTo>
                  <a:cubicBezTo>
                    <a:pt x="262" y="724"/>
                    <a:pt x="374" y="751"/>
                    <a:pt x="500" y="707"/>
                  </a:cubicBezTo>
                  <a:cubicBezTo>
                    <a:pt x="516" y="702"/>
                    <a:pt x="528" y="682"/>
                    <a:pt x="545" y="689"/>
                  </a:cubicBezTo>
                  <a:cubicBezTo>
                    <a:pt x="560" y="695"/>
                    <a:pt x="571" y="711"/>
                    <a:pt x="583" y="723"/>
                  </a:cubicBezTo>
                  <a:cubicBezTo>
                    <a:pt x="621" y="759"/>
                    <a:pt x="651" y="800"/>
                    <a:pt x="655" y="855"/>
                  </a:cubicBezTo>
                  <a:cubicBezTo>
                    <a:pt x="655" y="865"/>
                    <a:pt x="662" y="864"/>
                    <a:pt x="668" y="864"/>
                  </a:cubicBezTo>
                  <a:cubicBezTo>
                    <a:pt x="687" y="864"/>
                    <a:pt x="705" y="864"/>
                    <a:pt x="724" y="864"/>
                  </a:cubicBezTo>
                  <a:cubicBezTo>
                    <a:pt x="707" y="764"/>
                    <a:pt x="675" y="719"/>
                    <a:pt x="657" y="701"/>
                  </a:cubicBezTo>
                  <a:cubicBezTo>
                    <a:pt x="656" y="703"/>
                    <a:pt x="656" y="704"/>
                    <a:pt x="655" y="7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14"/>
            <p:cNvSpPr/>
            <p:nvPr/>
          </p:nvSpPr>
          <p:spPr>
            <a:xfrm>
              <a:off x="8466453" y="4963587"/>
              <a:ext cx="975000" cy="97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14"/>
            <p:cNvSpPr/>
            <p:nvPr/>
          </p:nvSpPr>
          <p:spPr>
            <a:xfrm>
              <a:off x="8752548" y="5287632"/>
              <a:ext cx="455735" cy="343736"/>
            </a:xfrm>
            <a:custGeom>
              <a:avLst/>
              <a:gdLst/>
              <a:ahLst/>
              <a:cxnLst/>
              <a:rect l="l" t="t" r="r" b="b"/>
              <a:pathLst>
                <a:path w="406" h="306" extrusionOk="0">
                  <a:moveTo>
                    <a:pt x="69" y="199"/>
                  </a:moveTo>
                  <a:cubicBezTo>
                    <a:pt x="78" y="236"/>
                    <a:pt x="90" y="253"/>
                    <a:pt x="129" y="270"/>
                  </a:cubicBezTo>
                  <a:cubicBezTo>
                    <a:pt x="169" y="287"/>
                    <a:pt x="187" y="306"/>
                    <a:pt x="203" y="306"/>
                  </a:cubicBezTo>
                  <a:cubicBezTo>
                    <a:pt x="218" y="306"/>
                    <a:pt x="236" y="289"/>
                    <a:pt x="275" y="272"/>
                  </a:cubicBezTo>
                  <a:cubicBezTo>
                    <a:pt x="314" y="255"/>
                    <a:pt x="304" y="250"/>
                    <a:pt x="313" y="212"/>
                  </a:cubicBezTo>
                  <a:cubicBezTo>
                    <a:pt x="203" y="266"/>
                    <a:pt x="203" y="266"/>
                    <a:pt x="203" y="266"/>
                  </a:cubicBezTo>
                  <a:lnTo>
                    <a:pt x="69" y="199"/>
                  </a:lnTo>
                  <a:close/>
                  <a:moveTo>
                    <a:pt x="393" y="101"/>
                  </a:moveTo>
                  <a:cubicBezTo>
                    <a:pt x="226" y="7"/>
                    <a:pt x="226" y="7"/>
                    <a:pt x="226" y="7"/>
                  </a:cubicBezTo>
                  <a:cubicBezTo>
                    <a:pt x="213" y="0"/>
                    <a:pt x="192" y="0"/>
                    <a:pt x="179" y="7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0" y="108"/>
                    <a:pt x="0" y="120"/>
                    <a:pt x="13" y="127"/>
                  </a:cubicBezTo>
                  <a:cubicBezTo>
                    <a:pt x="179" y="220"/>
                    <a:pt x="179" y="220"/>
                    <a:pt x="179" y="220"/>
                  </a:cubicBezTo>
                  <a:cubicBezTo>
                    <a:pt x="192" y="228"/>
                    <a:pt x="213" y="228"/>
                    <a:pt x="226" y="220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217" y="133"/>
                    <a:pt x="217" y="133"/>
                    <a:pt x="217" y="133"/>
                  </a:cubicBezTo>
                  <a:cubicBezTo>
                    <a:pt x="213" y="134"/>
                    <a:pt x="208" y="135"/>
                    <a:pt x="203" y="135"/>
                  </a:cubicBezTo>
                  <a:cubicBezTo>
                    <a:pt x="182" y="135"/>
                    <a:pt x="165" y="124"/>
                    <a:pt x="165" y="112"/>
                  </a:cubicBezTo>
                  <a:cubicBezTo>
                    <a:pt x="165" y="99"/>
                    <a:pt x="182" y="89"/>
                    <a:pt x="203" y="89"/>
                  </a:cubicBezTo>
                  <a:cubicBezTo>
                    <a:pt x="219" y="89"/>
                    <a:pt x="233" y="95"/>
                    <a:pt x="238" y="104"/>
                  </a:cubicBezTo>
                  <a:cubicBezTo>
                    <a:pt x="362" y="145"/>
                    <a:pt x="362" y="145"/>
                    <a:pt x="362" y="145"/>
                  </a:cubicBezTo>
                  <a:cubicBezTo>
                    <a:pt x="393" y="127"/>
                    <a:pt x="393" y="127"/>
                    <a:pt x="393" y="127"/>
                  </a:cubicBezTo>
                  <a:cubicBezTo>
                    <a:pt x="406" y="120"/>
                    <a:pt x="406" y="108"/>
                    <a:pt x="393" y="101"/>
                  </a:cubicBezTo>
                  <a:close/>
                  <a:moveTo>
                    <a:pt x="342" y="277"/>
                  </a:moveTo>
                  <a:cubicBezTo>
                    <a:pt x="341" y="285"/>
                    <a:pt x="368" y="298"/>
                    <a:pt x="370" y="275"/>
                  </a:cubicBezTo>
                  <a:cubicBezTo>
                    <a:pt x="382" y="174"/>
                    <a:pt x="362" y="145"/>
                    <a:pt x="362" y="145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334" y="160"/>
                    <a:pt x="358" y="183"/>
                    <a:pt x="342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6" name="Google Shape;666;p114"/>
          <p:cNvGrpSpPr/>
          <p:nvPr/>
        </p:nvGrpSpPr>
        <p:grpSpPr>
          <a:xfrm>
            <a:off x="5785783" y="2594968"/>
            <a:ext cx="1672636" cy="1949398"/>
            <a:chOff x="9829164" y="3816468"/>
            <a:chExt cx="2347482" cy="2942329"/>
          </a:xfrm>
        </p:grpSpPr>
        <p:sp>
          <p:nvSpPr>
            <p:cNvPr id="667" name="Google Shape;667;p114"/>
            <p:cNvSpPr/>
            <p:nvPr/>
          </p:nvSpPr>
          <p:spPr>
            <a:xfrm>
              <a:off x="9829164" y="3816468"/>
              <a:ext cx="2347482" cy="2942329"/>
            </a:xfrm>
            <a:custGeom>
              <a:avLst/>
              <a:gdLst/>
              <a:ahLst/>
              <a:cxnLst/>
              <a:rect l="l" t="t" r="r" b="b"/>
              <a:pathLst>
                <a:path w="817" h="1025" extrusionOk="0">
                  <a:moveTo>
                    <a:pt x="789" y="154"/>
                  </a:moveTo>
                  <a:cubicBezTo>
                    <a:pt x="779" y="100"/>
                    <a:pt x="761" y="49"/>
                    <a:pt x="733" y="0"/>
                  </a:cubicBezTo>
                  <a:cubicBezTo>
                    <a:pt x="702" y="43"/>
                    <a:pt x="663" y="74"/>
                    <a:pt x="617" y="94"/>
                  </a:cubicBezTo>
                  <a:cubicBezTo>
                    <a:pt x="572" y="114"/>
                    <a:pt x="525" y="125"/>
                    <a:pt x="477" y="136"/>
                  </a:cubicBezTo>
                  <a:cubicBezTo>
                    <a:pt x="400" y="153"/>
                    <a:pt x="323" y="172"/>
                    <a:pt x="254" y="211"/>
                  </a:cubicBezTo>
                  <a:cubicBezTo>
                    <a:pt x="136" y="279"/>
                    <a:pt x="81" y="434"/>
                    <a:pt x="130" y="559"/>
                  </a:cubicBezTo>
                  <a:cubicBezTo>
                    <a:pt x="136" y="575"/>
                    <a:pt x="140" y="576"/>
                    <a:pt x="152" y="564"/>
                  </a:cubicBezTo>
                  <a:cubicBezTo>
                    <a:pt x="185" y="530"/>
                    <a:pt x="224" y="502"/>
                    <a:pt x="266" y="477"/>
                  </a:cubicBezTo>
                  <a:cubicBezTo>
                    <a:pt x="323" y="444"/>
                    <a:pt x="384" y="419"/>
                    <a:pt x="444" y="393"/>
                  </a:cubicBezTo>
                  <a:cubicBezTo>
                    <a:pt x="523" y="358"/>
                    <a:pt x="597" y="315"/>
                    <a:pt x="648" y="242"/>
                  </a:cubicBezTo>
                  <a:cubicBezTo>
                    <a:pt x="650" y="241"/>
                    <a:pt x="650" y="237"/>
                    <a:pt x="653" y="239"/>
                  </a:cubicBezTo>
                  <a:cubicBezTo>
                    <a:pt x="655" y="241"/>
                    <a:pt x="654" y="244"/>
                    <a:pt x="651" y="245"/>
                  </a:cubicBezTo>
                  <a:cubicBezTo>
                    <a:pt x="625" y="297"/>
                    <a:pt x="587" y="339"/>
                    <a:pt x="542" y="376"/>
                  </a:cubicBezTo>
                  <a:cubicBezTo>
                    <a:pt x="490" y="418"/>
                    <a:pt x="431" y="449"/>
                    <a:pt x="372" y="480"/>
                  </a:cubicBezTo>
                  <a:cubicBezTo>
                    <a:pt x="263" y="536"/>
                    <a:pt x="172" y="615"/>
                    <a:pt x="92" y="708"/>
                  </a:cubicBezTo>
                  <a:cubicBezTo>
                    <a:pt x="53" y="754"/>
                    <a:pt x="23" y="805"/>
                    <a:pt x="0" y="862"/>
                  </a:cubicBezTo>
                  <a:cubicBezTo>
                    <a:pt x="18" y="880"/>
                    <a:pt x="50" y="925"/>
                    <a:pt x="67" y="1025"/>
                  </a:cubicBezTo>
                  <a:cubicBezTo>
                    <a:pt x="81" y="1025"/>
                    <a:pt x="95" y="1025"/>
                    <a:pt x="109" y="1025"/>
                  </a:cubicBezTo>
                  <a:cubicBezTo>
                    <a:pt x="121" y="1025"/>
                    <a:pt x="124" y="1022"/>
                    <a:pt x="123" y="1011"/>
                  </a:cubicBezTo>
                  <a:cubicBezTo>
                    <a:pt x="122" y="976"/>
                    <a:pt x="121" y="941"/>
                    <a:pt x="120" y="907"/>
                  </a:cubicBezTo>
                  <a:cubicBezTo>
                    <a:pt x="117" y="819"/>
                    <a:pt x="155" y="750"/>
                    <a:pt x="216" y="691"/>
                  </a:cubicBezTo>
                  <a:cubicBezTo>
                    <a:pt x="221" y="687"/>
                    <a:pt x="224" y="684"/>
                    <a:pt x="231" y="689"/>
                  </a:cubicBezTo>
                  <a:cubicBezTo>
                    <a:pt x="294" y="725"/>
                    <a:pt x="362" y="734"/>
                    <a:pt x="434" y="725"/>
                  </a:cubicBezTo>
                  <a:cubicBezTo>
                    <a:pt x="549" y="711"/>
                    <a:pt x="645" y="661"/>
                    <a:pt x="711" y="564"/>
                  </a:cubicBezTo>
                  <a:cubicBezTo>
                    <a:pt x="796" y="439"/>
                    <a:pt x="817" y="301"/>
                    <a:pt x="789" y="1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14"/>
            <p:cNvSpPr/>
            <p:nvPr/>
          </p:nvSpPr>
          <p:spPr>
            <a:xfrm>
              <a:off x="10644545" y="4467611"/>
              <a:ext cx="975000" cy="97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14"/>
            <p:cNvSpPr/>
            <p:nvPr/>
          </p:nvSpPr>
          <p:spPr>
            <a:xfrm>
              <a:off x="10876289" y="4706356"/>
              <a:ext cx="451874" cy="424840"/>
            </a:xfrm>
            <a:custGeom>
              <a:avLst/>
              <a:gdLst/>
              <a:ahLst/>
              <a:cxnLst/>
              <a:rect l="l" t="t" r="r" b="b"/>
              <a:pathLst>
                <a:path w="402" h="382" extrusionOk="0">
                  <a:moveTo>
                    <a:pt x="344" y="125"/>
                  </a:moveTo>
                  <a:cubicBezTo>
                    <a:pt x="303" y="13"/>
                    <a:pt x="303" y="13"/>
                    <a:pt x="303" y="13"/>
                  </a:cubicBezTo>
                  <a:cubicBezTo>
                    <a:pt x="300" y="4"/>
                    <a:pt x="291" y="0"/>
                    <a:pt x="284" y="3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4" y="105"/>
                    <a:pt x="0" y="114"/>
                    <a:pt x="3" y="122"/>
                  </a:cubicBezTo>
                  <a:cubicBezTo>
                    <a:pt x="46" y="241"/>
                    <a:pt x="46" y="241"/>
                    <a:pt x="46" y="241"/>
                  </a:cubicBezTo>
                  <a:cubicBezTo>
                    <a:pt x="46" y="177"/>
                    <a:pt x="46" y="177"/>
                    <a:pt x="46" y="177"/>
                  </a:cubicBezTo>
                  <a:cubicBezTo>
                    <a:pt x="46" y="149"/>
                    <a:pt x="69" y="125"/>
                    <a:pt x="97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304" y="125"/>
                    <a:pt x="304" y="125"/>
                    <a:pt x="304" y="125"/>
                  </a:cubicBezTo>
                  <a:lnTo>
                    <a:pt x="344" y="125"/>
                  </a:lnTo>
                  <a:close/>
                  <a:moveTo>
                    <a:pt x="387" y="161"/>
                  </a:moveTo>
                  <a:cubicBezTo>
                    <a:pt x="97" y="161"/>
                    <a:pt x="97" y="161"/>
                    <a:pt x="97" y="161"/>
                  </a:cubicBezTo>
                  <a:cubicBezTo>
                    <a:pt x="89" y="161"/>
                    <a:pt x="82" y="169"/>
                    <a:pt x="82" y="177"/>
                  </a:cubicBezTo>
                  <a:cubicBezTo>
                    <a:pt x="82" y="366"/>
                    <a:pt x="82" y="366"/>
                    <a:pt x="82" y="366"/>
                  </a:cubicBezTo>
                  <a:cubicBezTo>
                    <a:pt x="82" y="375"/>
                    <a:pt x="89" y="382"/>
                    <a:pt x="97" y="382"/>
                  </a:cubicBezTo>
                  <a:cubicBezTo>
                    <a:pt x="387" y="382"/>
                    <a:pt x="387" y="382"/>
                    <a:pt x="387" y="382"/>
                  </a:cubicBezTo>
                  <a:cubicBezTo>
                    <a:pt x="395" y="382"/>
                    <a:pt x="402" y="375"/>
                    <a:pt x="402" y="366"/>
                  </a:cubicBezTo>
                  <a:cubicBezTo>
                    <a:pt x="402" y="177"/>
                    <a:pt x="402" y="177"/>
                    <a:pt x="402" y="177"/>
                  </a:cubicBezTo>
                  <a:cubicBezTo>
                    <a:pt x="402" y="169"/>
                    <a:pt x="395" y="161"/>
                    <a:pt x="387" y="161"/>
                  </a:cubicBezTo>
                  <a:close/>
                  <a:moveTo>
                    <a:pt x="364" y="342"/>
                  </a:moveTo>
                  <a:cubicBezTo>
                    <a:pt x="125" y="342"/>
                    <a:pt x="125" y="342"/>
                    <a:pt x="125" y="342"/>
                  </a:cubicBezTo>
                  <a:cubicBezTo>
                    <a:pt x="125" y="307"/>
                    <a:pt x="125" y="307"/>
                    <a:pt x="125" y="307"/>
                  </a:cubicBezTo>
                  <a:cubicBezTo>
                    <a:pt x="161" y="222"/>
                    <a:pt x="161" y="222"/>
                    <a:pt x="161" y="22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69" y="237"/>
                    <a:pt x="269" y="237"/>
                    <a:pt x="269" y="237"/>
                  </a:cubicBezTo>
                  <a:cubicBezTo>
                    <a:pt x="336" y="213"/>
                    <a:pt x="336" y="213"/>
                    <a:pt x="336" y="213"/>
                  </a:cubicBezTo>
                  <a:cubicBezTo>
                    <a:pt x="364" y="277"/>
                    <a:pt x="364" y="277"/>
                    <a:pt x="364" y="277"/>
                  </a:cubicBezTo>
                  <a:lnTo>
                    <a:pt x="364" y="3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55400" tIns="27700" rIns="55400" bIns="27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8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114"/>
          <p:cNvSpPr txBox="1"/>
          <p:nvPr/>
        </p:nvSpPr>
        <p:spPr>
          <a:xfrm>
            <a:off x="7936089" y="2480858"/>
            <a:ext cx="1021395" cy="76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1</a:t>
            </a:r>
            <a:r>
              <a:rPr lang="ru-RU" sz="3273" b="1" i="0" u="none" strike="noStrike" cap="none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1940" b="1" i="0" u="none" strike="noStrike" cap="none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dirty="0">
              <a:solidFill>
                <a:srgbClr val="FECE00"/>
              </a:solidFill>
            </a:endParaRPr>
          </a:p>
        </p:txBody>
      </p:sp>
      <p:sp>
        <p:nvSpPr>
          <p:cNvPr id="671" name="Google Shape;671;p114"/>
          <p:cNvSpPr/>
          <p:nvPr/>
        </p:nvSpPr>
        <p:spPr>
          <a:xfrm>
            <a:off x="9105275" y="5218325"/>
            <a:ext cx="21432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82" b="1" dirty="0" err="1">
                <a:solidFill>
                  <a:srgbClr val="9900FF"/>
                </a:solidFill>
                <a:latin typeface="Bebas Neue"/>
                <a:ea typeface="Bebas Neue"/>
                <a:cs typeface="Bebas Neue"/>
                <a:sym typeface="Bebas Neue"/>
              </a:rPr>
              <a:t>повністю</a:t>
            </a:r>
            <a:r>
              <a:rPr lang="ru-RU" sz="2182" b="1" dirty="0">
                <a:solidFill>
                  <a:srgbClr val="9900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182" b="1" dirty="0" err="1">
                <a:solidFill>
                  <a:srgbClr val="9900FF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dirty="0">
              <a:solidFill>
                <a:srgbClr val="9900FF"/>
              </a:solidFill>
            </a:endParaRPr>
          </a:p>
        </p:txBody>
      </p:sp>
      <p:sp>
        <p:nvSpPr>
          <p:cNvPr id="672" name="Google Shape;672;p114"/>
          <p:cNvSpPr txBox="1"/>
          <p:nvPr/>
        </p:nvSpPr>
        <p:spPr>
          <a:xfrm>
            <a:off x="7947379" y="3283137"/>
            <a:ext cx="846600" cy="76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 dirty="0">
                <a:solidFill>
                  <a:srgbClr val="FF9900"/>
                </a:solidFill>
                <a:latin typeface="Bebas Neue"/>
                <a:ea typeface="Bebas Neue"/>
                <a:cs typeface="Bebas Neue"/>
                <a:sym typeface="Bebas Neue"/>
              </a:rPr>
              <a:t>7</a:t>
            </a:r>
            <a:r>
              <a:rPr lang="ru-RU" sz="3273" b="1" i="0" u="none" strike="noStrike" cap="none" dirty="0">
                <a:solidFill>
                  <a:srgbClr val="FF99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1940" b="1" i="0" u="none" strike="noStrike" cap="none" dirty="0">
                <a:solidFill>
                  <a:srgbClr val="FF9900"/>
                </a:solidFill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673" name="Google Shape;673;p114"/>
          <p:cNvSpPr/>
          <p:nvPr/>
        </p:nvSpPr>
        <p:spPr>
          <a:xfrm>
            <a:off x="9000823" y="2594968"/>
            <a:ext cx="25590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182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не </a:t>
            </a:r>
            <a:r>
              <a:rPr lang="ru-RU" sz="2182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dirty="0">
              <a:solidFill>
                <a:srgbClr val="FECE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1" dirty="0">
              <a:solidFill>
                <a:srgbClr val="F2F6F7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74" name="Google Shape;674;p114"/>
          <p:cNvSpPr txBox="1"/>
          <p:nvPr/>
        </p:nvSpPr>
        <p:spPr>
          <a:xfrm>
            <a:off x="7924800" y="5273111"/>
            <a:ext cx="1224144" cy="76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 i="0" u="none" strike="noStrike" cap="none" dirty="0">
                <a:solidFill>
                  <a:srgbClr val="9900FF"/>
                </a:solidFill>
                <a:latin typeface="Bebas Neue"/>
                <a:ea typeface="Bebas Neue"/>
                <a:cs typeface="Bebas Neue"/>
                <a:sym typeface="Bebas Neue"/>
              </a:rPr>
              <a:t>66</a:t>
            </a:r>
            <a:r>
              <a:rPr lang="ru-RU" sz="3273" b="1" i="0" u="none" strike="noStrike" cap="none" dirty="0">
                <a:solidFill>
                  <a:srgbClr val="9900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1940" b="1" i="0" u="none" strike="noStrike" cap="none" dirty="0">
                <a:solidFill>
                  <a:srgbClr val="9900FF"/>
                </a:solidFill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dirty="0">
              <a:solidFill>
                <a:srgbClr val="9900FF"/>
              </a:solidFill>
            </a:endParaRPr>
          </a:p>
        </p:txBody>
      </p:sp>
      <p:sp>
        <p:nvSpPr>
          <p:cNvPr id="675" name="Google Shape;675;p114"/>
          <p:cNvSpPr/>
          <p:nvPr/>
        </p:nvSpPr>
        <p:spPr>
          <a:xfrm>
            <a:off x="9105273" y="4326536"/>
            <a:ext cx="21432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82" b="1" dirty="0" err="1">
                <a:solidFill>
                  <a:srgbClr val="4A86E8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задоволений</a:t>
            </a:r>
            <a:endParaRPr sz="2182" b="1" dirty="0">
              <a:solidFill>
                <a:srgbClr val="4A86E8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1" dirty="0">
              <a:solidFill>
                <a:srgbClr val="F2F6F7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76" name="Google Shape;676;p114"/>
          <p:cNvSpPr txBox="1"/>
          <p:nvPr/>
        </p:nvSpPr>
        <p:spPr>
          <a:xfrm>
            <a:off x="7868357" y="4185815"/>
            <a:ext cx="1399823" cy="76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64" b="1" dirty="0" smtClean="0">
                <a:solidFill>
                  <a:srgbClr val="4A86E8"/>
                </a:solidFill>
                <a:latin typeface="Bebas Neue"/>
                <a:ea typeface="Bebas Neue"/>
                <a:cs typeface="Bebas Neue"/>
                <a:sym typeface="Bebas Neue"/>
              </a:rPr>
              <a:t>2</a:t>
            </a:r>
            <a:r>
              <a:rPr lang="ru-RU" sz="4364" b="1" i="0" u="none" strike="noStrike" cap="none" dirty="0" smtClean="0">
                <a:solidFill>
                  <a:srgbClr val="4A86E8"/>
                </a:solidFill>
                <a:latin typeface="Bebas Neue"/>
                <a:ea typeface="Bebas Neue"/>
                <a:cs typeface="Bebas Neue"/>
                <a:sym typeface="Bebas Neue"/>
              </a:rPr>
              <a:t>5</a:t>
            </a:r>
            <a:r>
              <a:rPr lang="ru-RU" sz="3273" b="1" i="0" u="none" strike="noStrike" cap="none" dirty="0" smtClean="0">
                <a:solidFill>
                  <a:srgbClr val="4A86E8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1940" b="1" i="0" u="none" strike="noStrike" cap="none" dirty="0">
                <a:solidFill>
                  <a:srgbClr val="4A86E8"/>
                </a:solidFill>
                <a:latin typeface="Bebas Neue"/>
                <a:ea typeface="Bebas Neue"/>
                <a:cs typeface="Bebas Neue"/>
                <a:sym typeface="Bebas Neue"/>
              </a:rPr>
              <a:t>%</a:t>
            </a:r>
            <a:endParaRPr dirty="0">
              <a:solidFill>
                <a:srgbClr val="4A86E8"/>
              </a:solidFill>
            </a:endParaRPr>
          </a:p>
        </p:txBody>
      </p:sp>
      <p:sp>
        <p:nvSpPr>
          <p:cNvPr id="677" name="Google Shape;677;p114"/>
          <p:cNvSpPr/>
          <p:nvPr/>
        </p:nvSpPr>
        <p:spPr>
          <a:xfrm>
            <a:off x="9054073" y="3434614"/>
            <a:ext cx="21432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82" b="1" dirty="0" err="1">
                <a:solidFill>
                  <a:srgbClr val="E69138"/>
                </a:solidFill>
                <a:latin typeface="Bebas Neue"/>
                <a:ea typeface="Bebas Neue"/>
                <a:cs typeface="Bebas Neue"/>
                <a:sym typeface="Bebas Neue"/>
              </a:rPr>
              <a:t>нейтральний</a:t>
            </a:r>
            <a:endParaRPr dirty="0">
              <a:solidFill>
                <a:srgbClr val="E69138"/>
              </a:solidFill>
            </a:endParaRPr>
          </a:p>
        </p:txBody>
      </p:sp>
      <p:sp>
        <p:nvSpPr>
          <p:cNvPr id="678" name="Google Shape;678;p114"/>
          <p:cNvSpPr txBox="1"/>
          <p:nvPr/>
        </p:nvSpPr>
        <p:spPr>
          <a:xfrm>
            <a:off x="376275" y="232701"/>
            <a:ext cx="116484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4. Дайте </a:t>
            </a:r>
            <a:r>
              <a:rPr lang="ru-RU" sz="4000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оцінку</a:t>
            </a: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співвідношенню</a:t>
            </a: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теоретичної</a:t>
            </a:r>
            <a:r>
              <a:rPr lang="ru-RU" sz="4000" b="1" dirty="0">
                <a:solidFill>
                  <a:srgbClr val="FECE00"/>
                </a:solidFill>
                <a:latin typeface="Bebas Neue"/>
                <a:ea typeface="Bebas Neue"/>
                <a:cs typeface="Bebas Neue"/>
                <a:sym typeface="Bebas Neue"/>
              </a:rPr>
              <a:t> і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практичної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частини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: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79" name="Google Shape;679;p114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5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80" name="Google Shape;680;p114"/>
          <p:cNvSpPr/>
          <p:nvPr/>
        </p:nvSpPr>
        <p:spPr>
          <a:xfrm>
            <a:off x="759988" y="5069218"/>
            <a:ext cx="35316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5334" b="1" i="0" u="none" strike="noStrike" cap="none" dirty="0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24" b="1" i="0" u="none" strike="noStrike" cap="none" dirty="0" err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sz="2424" b="1" i="0" u="none" strike="noStrike" cap="none" dirty="0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6" y="2056328"/>
            <a:ext cx="2556429" cy="2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50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00" name="Google Shape;600;p115"/>
          <p:cNvSpPr txBox="1"/>
          <p:nvPr/>
        </p:nvSpPr>
        <p:spPr>
          <a:xfrm>
            <a:off x="283000" y="113200"/>
            <a:ext cx="11650200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4000" dirty="0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49.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Чи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стикалися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особисто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з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випадками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дискримінації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за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будь-якими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ознаками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з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боку </a:t>
            </a:r>
            <a:r>
              <a:rPr lang="ru-RU" sz="32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викладачів</a:t>
            </a:r>
            <a:r>
              <a:rPr lang="ru-RU" sz="32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(</a:t>
            </a:r>
            <a:r>
              <a:rPr lang="ru-RU" sz="3200" dirty="0" err="1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або</a:t>
            </a:r>
            <a:r>
              <a:rPr lang="ru-RU" sz="3200" dirty="0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співробітників</a:t>
            </a:r>
            <a:r>
              <a:rPr lang="ru-RU" sz="3200" dirty="0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Університету</a:t>
            </a:r>
            <a:r>
              <a:rPr lang="ru-RU" sz="3200" dirty="0" smtClean="0">
                <a:solidFill>
                  <a:srgbClr val="FFC000"/>
                </a:solidFill>
                <a:latin typeface="Bebas Neue"/>
                <a:ea typeface="Bebas Neue"/>
                <a:cs typeface="Bebas Neue"/>
                <a:sym typeface="Bebas Neue"/>
              </a:rPr>
              <a:t>)?</a:t>
            </a:r>
            <a:endParaRPr sz="3200" dirty="0">
              <a:solidFill>
                <a:srgbClr val="FFC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624" y="5763941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</a:rPr>
              <a:t>67</a:t>
            </a:r>
            <a:r>
              <a:rPr lang="ru-RU" sz="2400" b="1" dirty="0" smtClean="0">
                <a:solidFill>
                  <a:srgbClr val="FFFFFF"/>
                </a:solidFill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</a:rPr>
              <a:t>респондентів</a:t>
            </a:r>
            <a:endParaRPr lang="ru-RU" sz="2800" dirty="0" smtClean="0">
              <a:solidFill>
                <a:srgbClr val="FFFFFF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269475" y="1817801"/>
            <a:ext cx="7989585" cy="4591627"/>
            <a:chOff x="4908846" y="4375314"/>
            <a:chExt cx="4985581" cy="1631412"/>
          </a:xfrm>
        </p:grpSpPr>
        <p:sp>
          <p:nvSpPr>
            <p:cNvPr id="7" name="Trapezoid 10">
              <a:extLst>
                <a:ext uri="{FF2B5EF4-FFF2-40B4-BE49-F238E27FC236}">
                  <a16:creationId xmlns:a16="http://schemas.microsoft.com/office/drawing/2014/main" id="{34199F36-4D93-4094-BD64-C351F83158D8}"/>
                </a:ext>
              </a:extLst>
            </p:cNvPr>
            <p:cNvSpPr/>
            <p:nvPr/>
          </p:nvSpPr>
          <p:spPr>
            <a:xfrm>
              <a:off x="4908846" y="4618097"/>
              <a:ext cx="2374308" cy="594376"/>
            </a:xfrm>
            <a:prstGeom prst="trapezoid">
              <a:avLst>
                <a:gd name="adj" fmla="val 56067"/>
              </a:avLst>
            </a:prstGeom>
            <a:solidFill>
              <a:schemeClr val="accent1"/>
            </a:solidFill>
            <a:ln>
              <a:noFill/>
            </a:ln>
            <a:scene3d>
              <a:camera prst="orthographicFront">
                <a:rot lat="3600000" lon="0" rev="0"/>
              </a:camera>
              <a:lightRig rig="soft" dir="t"/>
            </a:scene3d>
            <a:sp3d extrusionH="635000" contourW="635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9F112DFF-8A60-4EB0-9520-B58A254FBC82}"/>
                </a:ext>
              </a:extLst>
            </p:cNvPr>
            <p:cNvSpPr/>
            <p:nvPr/>
          </p:nvSpPr>
          <p:spPr>
            <a:xfrm>
              <a:off x="5461156" y="4854823"/>
              <a:ext cx="1269689" cy="120923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igure">
              <a:extLst>
                <a:ext uri="{FF2B5EF4-FFF2-40B4-BE49-F238E27FC236}">
                  <a16:creationId xmlns:a16="http://schemas.microsoft.com/office/drawing/2014/main" id="{3B878E60-299D-44F5-A33C-35C443F0A023}"/>
                </a:ext>
              </a:extLst>
            </p:cNvPr>
            <p:cNvSpPr/>
            <p:nvPr/>
          </p:nvSpPr>
          <p:spPr>
            <a:xfrm>
              <a:off x="5894186" y="4915285"/>
              <a:ext cx="403629" cy="10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12" y="0"/>
                  </a:moveTo>
                  <a:cubicBezTo>
                    <a:pt x="19341" y="0"/>
                    <a:pt x="18680" y="245"/>
                    <a:pt x="18680" y="530"/>
                  </a:cubicBezTo>
                  <a:lnTo>
                    <a:pt x="18680" y="3811"/>
                  </a:lnTo>
                  <a:lnTo>
                    <a:pt x="2865" y="3811"/>
                  </a:lnTo>
                  <a:lnTo>
                    <a:pt x="2865" y="530"/>
                  </a:lnTo>
                  <a:cubicBezTo>
                    <a:pt x="2865" y="245"/>
                    <a:pt x="2204" y="0"/>
                    <a:pt x="1433" y="0"/>
                  </a:cubicBezTo>
                  <a:cubicBezTo>
                    <a:pt x="661" y="0"/>
                    <a:pt x="0" y="245"/>
                    <a:pt x="0" y="530"/>
                  </a:cubicBezTo>
                  <a:lnTo>
                    <a:pt x="0" y="21070"/>
                  </a:lnTo>
                  <a:cubicBezTo>
                    <a:pt x="0" y="21355"/>
                    <a:pt x="661" y="21600"/>
                    <a:pt x="1433" y="21600"/>
                  </a:cubicBezTo>
                  <a:cubicBezTo>
                    <a:pt x="2204" y="21600"/>
                    <a:pt x="2865" y="21355"/>
                    <a:pt x="2865" y="21070"/>
                  </a:cubicBezTo>
                  <a:lnTo>
                    <a:pt x="2865" y="17789"/>
                  </a:lnTo>
                  <a:lnTo>
                    <a:pt x="18735" y="17789"/>
                  </a:lnTo>
                  <a:lnTo>
                    <a:pt x="18735" y="21070"/>
                  </a:lnTo>
                  <a:cubicBezTo>
                    <a:pt x="18735" y="21355"/>
                    <a:pt x="19396" y="21600"/>
                    <a:pt x="20167" y="21600"/>
                  </a:cubicBezTo>
                  <a:cubicBezTo>
                    <a:pt x="20939" y="21600"/>
                    <a:pt x="21600" y="21355"/>
                    <a:pt x="21600" y="21070"/>
                  </a:cubicBezTo>
                  <a:lnTo>
                    <a:pt x="21600" y="530"/>
                  </a:lnTo>
                  <a:cubicBezTo>
                    <a:pt x="21545" y="245"/>
                    <a:pt x="20939" y="0"/>
                    <a:pt x="20112" y="0"/>
                  </a:cubicBezTo>
                  <a:close/>
                  <a:moveTo>
                    <a:pt x="2865" y="9170"/>
                  </a:moveTo>
                  <a:lnTo>
                    <a:pt x="18735" y="9170"/>
                  </a:lnTo>
                  <a:lnTo>
                    <a:pt x="18735" y="12430"/>
                  </a:lnTo>
                  <a:lnTo>
                    <a:pt x="2865" y="12430"/>
                  </a:lnTo>
                  <a:lnTo>
                    <a:pt x="2865" y="9170"/>
                  </a:lnTo>
                  <a:close/>
                  <a:moveTo>
                    <a:pt x="18735" y="4870"/>
                  </a:moveTo>
                  <a:lnTo>
                    <a:pt x="18735" y="8131"/>
                  </a:lnTo>
                  <a:lnTo>
                    <a:pt x="2865" y="8131"/>
                  </a:lnTo>
                  <a:lnTo>
                    <a:pt x="2865" y="4870"/>
                  </a:lnTo>
                  <a:lnTo>
                    <a:pt x="18735" y="4870"/>
                  </a:lnTo>
                  <a:close/>
                  <a:moveTo>
                    <a:pt x="2865" y="16750"/>
                  </a:moveTo>
                  <a:lnTo>
                    <a:pt x="2865" y="13490"/>
                  </a:lnTo>
                  <a:lnTo>
                    <a:pt x="18735" y="13490"/>
                  </a:lnTo>
                  <a:lnTo>
                    <a:pt x="18735" y="16750"/>
                  </a:lnTo>
                  <a:lnTo>
                    <a:pt x="2865" y="1675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cxnSp>
          <p:nvCxnSpPr>
            <p:cNvPr id="10" name="Straight Connector 25">
              <a:extLst>
                <a:ext uri="{FF2B5EF4-FFF2-40B4-BE49-F238E27FC236}">
                  <a16:creationId xmlns:a16="http://schemas.microsoft.com/office/drawing/2014/main" id="{EF173E1A-5CC6-4A69-AB0D-B398EA0EDD8C}"/>
                </a:ext>
              </a:extLst>
            </p:cNvPr>
            <p:cNvCxnSpPr/>
            <p:nvPr/>
          </p:nvCxnSpPr>
          <p:spPr>
            <a:xfrm flipH="1">
              <a:off x="7804036" y="4618097"/>
              <a:ext cx="1172283" cy="0"/>
            </a:xfrm>
            <a:prstGeom prst="line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5E564A-1C6C-493E-9FDB-FBC403932EE8}"/>
                </a:ext>
              </a:extLst>
            </p:cNvPr>
            <p:cNvSpPr txBox="1"/>
            <p:nvPr/>
          </p:nvSpPr>
          <p:spPr>
            <a:xfrm>
              <a:off x="5541201" y="4375314"/>
              <a:ext cx="1109599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uk-UA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00%</a:t>
              </a:r>
              <a:endPara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4FBC5B-5934-4C85-8C42-E2BD38F91DA5}"/>
                </a:ext>
              </a:extLst>
            </p:cNvPr>
            <p:cNvSpPr txBox="1"/>
            <p:nvPr/>
          </p:nvSpPr>
          <p:spPr>
            <a:xfrm>
              <a:off x="9395082" y="4467034"/>
              <a:ext cx="499345" cy="2952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uk-UA" sz="4800" b="1" dirty="0" smtClean="0">
                  <a:solidFill>
                    <a:srgbClr val="FECE00"/>
                  </a:solidFill>
                </a:rPr>
                <a:t>Н</a:t>
              </a:r>
              <a:r>
                <a:rPr lang="uk-UA" sz="4800" b="1" dirty="0">
                  <a:solidFill>
                    <a:srgbClr val="FECE00"/>
                  </a:solidFill>
                </a:rPr>
                <a:t>І</a:t>
              </a:r>
              <a:endParaRPr lang="en-US" sz="4800" b="1" dirty="0">
                <a:solidFill>
                  <a:srgbClr val="FECE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6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5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F2F6F7"/>
                </a:solidFill>
              </a:rPr>
              <a:pPr/>
              <a:t>51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00" name="Google Shape;600;p115"/>
          <p:cNvSpPr txBox="1"/>
          <p:nvPr/>
        </p:nvSpPr>
        <p:spPr>
          <a:xfrm>
            <a:off x="244124" y="0"/>
            <a:ext cx="116502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4000" dirty="0" smtClean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rPr>
              <a:t>50.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Ваші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побажання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пропозиції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щодо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підвищення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якості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освіти</a:t>
            </a:r>
            <a:r>
              <a:rPr lang="ru-RU" sz="4000" dirty="0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за </a:t>
            </a:r>
            <a:r>
              <a:rPr lang="ru-RU" sz="4000" dirty="0" err="1" smtClean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спеціальністю</a:t>
            </a:r>
            <a:endParaRPr sz="4000" dirty="0">
              <a:solidFill>
                <a:srgbClr val="E6913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81" name="Группа 80"/>
          <p:cNvGrpSpPr/>
          <p:nvPr/>
        </p:nvGrpSpPr>
        <p:grpSpPr>
          <a:xfrm>
            <a:off x="244125" y="1427277"/>
            <a:ext cx="11426806" cy="5041951"/>
            <a:chOff x="-264360" y="298241"/>
            <a:chExt cx="13919182" cy="6208526"/>
          </a:xfrm>
        </p:grpSpPr>
        <p:grpSp>
          <p:nvGrpSpPr>
            <p:cNvPr id="82" name="组合 142"/>
            <p:cNvGrpSpPr/>
            <p:nvPr/>
          </p:nvGrpSpPr>
          <p:grpSpPr>
            <a:xfrm flipH="1">
              <a:off x="4479720" y="2422177"/>
              <a:ext cx="8895424" cy="1815368"/>
              <a:chOff x="-898901" y="2506278"/>
              <a:chExt cx="6057418" cy="1313174"/>
            </a:xfrm>
          </p:grpSpPr>
          <p:sp>
            <p:nvSpPr>
              <p:cNvPr id="160" name="矩形 143"/>
              <p:cNvSpPr/>
              <p:nvPr/>
            </p:nvSpPr>
            <p:spPr>
              <a:xfrm>
                <a:off x="-740703" y="2506278"/>
                <a:ext cx="5899220" cy="234206"/>
              </a:xfrm>
              <a:prstGeom prst="rect">
                <a:avLst/>
              </a:prstGeom>
              <a:solidFill>
                <a:srgbClr val="F44F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矩形 144"/>
              <p:cNvSpPr/>
              <p:nvPr/>
            </p:nvSpPr>
            <p:spPr>
              <a:xfrm>
                <a:off x="1067987" y="2854317"/>
                <a:ext cx="2472363" cy="234206"/>
              </a:xfrm>
              <a:prstGeom prst="rect">
                <a:avLst/>
              </a:prstGeom>
              <a:solidFill>
                <a:srgbClr val="394A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矩形 145"/>
              <p:cNvSpPr/>
              <p:nvPr/>
            </p:nvSpPr>
            <p:spPr>
              <a:xfrm>
                <a:off x="-638600" y="3202356"/>
                <a:ext cx="5774267" cy="234206"/>
              </a:xfrm>
              <a:prstGeom prst="rect">
                <a:avLst/>
              </a:prstGeom>
              <a:solidFill>
                <a:srgbClr val="697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矩形 146"/>
              <p:cNvSpPr/>
              <p:nvPr/>
            </p:nvSpPr>
            <p:spPr>
              <a:xfrm>
                <a:off x="2351575" y="3550394"/>
                <a:ext cx="1248318" cy="234206"/>
              </a:xfrm>
              <a:prstGeom prst="rect">
                <a:avLst/>
              </a:prstGeom>
              <a:solidFill>
                <a:srgbClr val="697E92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矩形 147"/>
              <p:cNvSpPr/>
              <p:nvPr/>
            </p:nvSpPr>
            <p:spPr>
              <a:xfrm>
                <a:off x="-898901" y="2506278"/>
                <a:ext cx="6014940" cy="27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Освітній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процес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на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належному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рівні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дисципліни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залишаються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актуальними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zh-CN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矩形 148"/>
              <p:cNvSpPr/>
              <p:nvPr/>
            </p:nvSpPr>
            <p:spPr>
              <a:xfrm>
                <a:off x="295991" y="2849229"/>
                <a:ext cx="3251585" cy="222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Особисто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мене все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влаштовує</a:t>
                </a:r>
                <a:endParaRPr lang="en-US" altLang="zh-CN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矩形 149"/>
              <p:cNvSpPr/>
              <p:nvPr/>
            </p:nvSpPr>
            <p:spPr>
              <a:xfrm>
                <a:off x="-740703" y="3202355"/>
                <a:ext cx="5836379" cy="27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Переглянути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дисципліни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,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які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є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в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освітній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програмі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і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які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не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потрібно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викинути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zh-CN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矩形 150"/>
              <p:cNvSpPr/>
              <p:nvPr/>
            </p:nvSpPr>
            <p:spPr>
              <a:xfrm>
                <a:off x="2234885" y="3545305"/>
                <a:ext cx="1375530" cy="27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Все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влаштовує</a:t>
                </a:r>
                <a:endParaRPr lang="en-US" altLang="zh-CN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Группа 104"/>
            <p:cNvGrpSpPr/>
            <p:nvPr/>
          </p:nvGrpSpPr>
          <p:grpSpPr>
            <a:xfrm>
              <a:off x="-264360" y="298241"/>
              <a:ext cx="13919182" cy="6208526"/>
              <a:chOff x="-264360" y="298241"/>
              <a:chExt cx="13919182" cy="6208526"/>
            </a:xfrm>
          </p:grpSpPr>
          <p:grpSp>
            <p:nvGrpSpPr>
              <p:cNvPr id="84" name="组合 1"/>
              <p:cNvGrpSpPr/>
              <p:nvPr/>
            </p:nvGrpSpPr>
            <p:grpSpPr>
              <a:xfrm>
                <a:off x="922656" y="531736"/>
                <a:ext cx="5001596" cy="1770108"/>
                <a:chOff x="811868" y="2504166"/>
                <a:chExt cx="3617979" cy="1280434"/>
              </a:xfrm>
            </p:grpSpPr>
            <p:sp>
              <p:nvSpPr>
                <p:cNvPr id="152" name="矩形 132"/>
                <p:cNvSpPr/>
                <p:nvPr/>
              </p:nvSpPr>
              <p:spPr>
                <a:xfrm>
                  <a:off x="863587" y="2506278"/>
                  <a:ext cx="3450050" cy="234206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3" name="矩形 133"/>
                <p:cNvSpPr/>
                <p:nvPr/>
              </p:nvSpPr>
              <p:spPr>
                <a:xfrm>
                  <a:off x="1995283" y="2854317"/>
                  <a:ext cx="1604608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4" name="矩形 134"/>
                <p:cNvSpPr/>
                <p:nvPr/>
              </p:nvSpPr>
              <p:spPr>
                <a:xfrm>
                  <a:off x="1704003" y="3202356"/>
                  <a:ext cx="2152545" cy="234206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5" name="矩形 135"/>
                <p:cNvSpPr/>
                <p:nvPr/>
              </p:nvSpPr>
              <p:spPr>
                <a:xfrm>
                  <a:off x="2575125" y="3550394"/>
                  <a:ext cx="1024766" cy="234206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6" name="矩形 136"/>
                <p:cNvSpPr/>
                <p:nvPr/>
              </p:nvSpPr>
              <p:spPr>
                <a:xfrm>
                  <a:off x="811868" y="2504166"/>
                  <a:ext cx="3617979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Більше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практичних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занять,екскурсій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тощо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...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矩形 138"/>
                <p:cNvSpPr/>
                <p:nvPr/>
              </p:nvSpPr>
              <p:spPr>
                <a:xfrm>
                  <a:off x="1989455" y="2849229"/>
                  <a:ext cx="1611434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більше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екскурсій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矩形 139"/>
                <p:cNvSpPr/>
                <p:nvPr/>
              </p:nvSpPr>
              <p:spPr>
                <a:xfrm>
                  <a:off x="1702805" y="3190622"/>
                  <a:ext cx="2254458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Більше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практичних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занять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矩形 141"/>
                <p:cNvSpPr/>
                <p:nvPr/>
              </p:nvSpPr>
              <p:spPr>
                <a:xfrm>
                  <a:off x="2609422" y="3545305"/>
                  <a:ext cx="835113" cy="2226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добре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组合 142"/>
              <p:cNvGrpSpPr/>
              <p:nvPr/>
            </p:nvGrpSpPr>
            <p:grpSpPr>
              <a:xfrm flipH="1">
                <a:off x="5506560" y="298241"/>
                <a:ext cx="7477181" cy="1818287"/>
                <a:chOff x="-3778301" y="2504167"/>
                <a:chExt cx="9202827" cy="1315286"/>
              </a:xfrm>
            </p:grpSpPr>
            <p:sp>
              <p:nvSpPr>
                <p:cNvPr id="144" name="矩形 143"/>
                <p:cNvSpPr/>
                <p:nvPr/>
              </p:nvSpPr>
              <p:spPr>
                <a:xfrm>
                  <a:off x="-3341376" y="2506278"/>
                  <a:ext cx="8499896" cy="234206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矩形 144"/>
                <p:cNvSpPr/>
                <p:nvPr/>
              </p:nvSpPr>
              <p:spPr>
                <a:xfrm>
                  <a:off x="-2431830" y="2854317"/>
                  <a:ext cx="7561091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6" name="矩形 145"/>
                <p:cNvSpPr/>
                <p:nvPr/>
              </p:nvSpPr>
              <p:spPr>
                <a:xfrm>
                  <a:off x="-2234106" y="3202356"/>
                  <a:ext cx="7369771" cy="234206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7" name="矩形 146"/>
                <p:cNvSpPr/>
                <p:nvPr/>
              </p:nvSpPr>
              <p:spPr>
                <a:xfrm>
                  <a:off x="1216058" y="3550394"/>
                  <a:ext cx="4195287" cy="234206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矩形 147"/>
                <p:cNvSpPr/>
                <p:nvPr/>
              </p:nvSpPr>
              <p:spPr>
                <a:xfrm>
                  <a:off x="-3708999" y="2504167"/>
                  <a:ext cx="8825038" cy="222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Збільшення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екскурсій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на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підприемства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після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закінчення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війни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矩形 148"/>
                <p:cNvSpPr/>
                <p:nvPr/>
              </p:nvSpPr>
              <p:spPr>
                <a:xfrm>
                  <a:off x="-3778301" y="2849229"/>
                  <a:ext cx="8763010" cy="222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Задоволений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вибором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спеціальності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та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університету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矩形 149"/>
                <p:cNvSpPr/>
                <p:nvPr/>
              </p:nvSpPr>
              <p:spPr>
                <a:xfrm>
                  <a:off x="-3171685" y="3190622"/>
                  <a:ext cx="8267362" cy="222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Більше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практичної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та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лабараторної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роботи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викинути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矩形 150"/>
                <p:cNvSpPr/>
                <p:nvPr/>
              </p:nvSpPr>
              <p:spPr>
                <a:xfrm>
                  <a:off x="929530" y="3545306"/>
                  <a:ext cx="4494996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Дякую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за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навчання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чудово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6" name="组合 1"/>
              <p:cNvGrpSpPr/>
              <p:nvPr/>
            </p:nvGrpSpPr>
            <p:grpSpPr>
              <a:xfrm>
                <a:off x="2466363" y="3719804"/>
                <a:ext cx="5867648" cy="2549276"/>
                <a:chOff x="-311685" y="1975395"/>
                <a:chExt cx="4244451" cy="1844058"/>
              </a:xfrm>
            </p:grpSpPr>
            <p:sp>
              <p:nvSpPr>
                <p:cNvPr id="136" name="矩形 132"/>
                <p:cNvSpPr/>
                <p:nvPr/>
              </p:nvSpPr>
              <p:spPr>
                <a:xfrm>
                  <a:off x="2837766" y="2506278"/>
                  <a:ext cx="1012613" cy="234206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7" name="矩形 133"/>
                <p:cNvSpPr/>
                <p:nvPr/>
              </p:nvSpPr>
              <p:spPr>
                <a:xfrm>
                  <a:off x="-311685" y="1986551"/>
                  <a:ext cx="3183076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8" name="矩形 134"/>
                <p:cNvSpPr/>
                <p:nvPr/>
              </p:nvSpPr>
              <p:spPr>
                <a:xfrm>
                  <a:off x="2956610" y="3196288"/>
                  <a:ext cx="813464" cy="234206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9" name="矩形 135"/>
                <p:cNvSpPr/>
                <p:nvPr/>
              </p:nvSpPr>
              <p:spPr>
                <a:xfrm>
                  <a:off x="2435673" y="3542564"/>
                  <a:ext cx="799839" cy="234206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0" name="矩形 136"/>
                <p:cNvSpPr/>
                <p:nvPr/>
              </p:nvSpPr>
              <p:spPr>
                <a:xfrm>
                  <a:off x="2871390" y="2516303"/>
                  <a:ext cx="1061376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добре)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矩形 138"/>
                <p:cNvSpPr/>
                <p:nvPr/>
              </p:nvSpPr>
              <p:spPr>
                <a:xfrm>
                  <a:off x="-304994" y="1975395"/>
                  <a:ext cx="3370066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побажань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немає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мене 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влаштовує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矩形 139"/>
                <p:cNvSpPr/>
                <p:nvPr/>
              </p:nvSpPr>
              <p:spPr>
                <a:xfrm>
                  <a:off x="2948863" y="3202760"/>
                  <a:ext cx="807124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Всё гуд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矩形 141"/>
                <p:cNvSpPr/>
                <p:nvPr/>
              </p:nvSpPr>
              <p:spPr>
                <a:xfrm>
                  <a:off x="2445289" y="3545306"/>
                  <a:ext cx="852201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має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7" name="组合 1"/>
              <p:cNvGrpSpPr/>
              <p:nvPr/>
            </p:nvGrpSpPr>
            <p:grpSpPr>
              <a:xfrm>
                <a:off x="119401" y="1984467"/>
                <a:ext cx="13535421" cy="1796635"/>
                <a:chOff x="2025015" y="2484977"/>
                <a:chExt cx="9791046" cy="1299623"/>
              </a:xfrm>
            </p:grpSpPr>
            <p:sp>
              <p:nvSpPr>
                <p:cNvPr id="128" name="矩形 132"/>
                <p:cNvSpPr/>
                <p:nvPr/>
              </p:nvSpPr>
              <p:spPr>
                <a:xfrm>
                  <a:off x="2056005" y="2506278"/>
                  <a:ext cx="2316435" cy="234206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9" name="矩形 133"/>
                <p:cNvSpPr/>
                <p:nvPr/>
              </p:nvSpPr>
              <p:spPr>
                <a:xfrm>
                  <a:off x="2613809" y="2854318"/>
                  <a:ext cx="1242417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矩形 134"/>
                <p:cNvSpPr/>
                <p:nvPr/>
              </p:nvSpPr>
              <p:spPr>
                <a:xfrm>
                  <a:off x="2217787" y="3196288"/>
                  <a:ext cx="4587298" cy="234206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1" name="矩形 135"/>
                <p:cNvSpPr/>
                <p:nvPr/>
              </p:nvSpPr>
              <p:spPr>
                <a:xfrm>
                  <a:off x="2575125" y="3550394"/>
                  <a:ext cx="1340226" cy="234206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矩形 136"/>
                <p:cNvSpPr/>
                <p:nvPr/>
              </p:nvSpPr>
              <p:spPr>
                <a:xfrm>
                  <a:off x="2025015" y="2484977"/>
                  <a:ext cx="2949356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Швидшого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завершення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війни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矩形 138"/>
                <p:cNvSpPr/>
                <p:nvPr/>
              </p:nvSpPr>
              <p:spPr>
                <a:xfrm>
                  <a:off x="2559579" y="2859603"/>
                  <a:ext cx="1642421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Слід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подумати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矩形 139"/>
                <p:cNvSpPr/>
                <p:nvPr/>
              </p:nvSpPr>
              <p:spPr>
                <a:xfrm>
                  <a:off x="2156719" y="3202759"/>
                  <a:ext cx="9659342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Скоріше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б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закінчилась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війна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, настав мир на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нашій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землі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矩形 141"/>
                <p:cNvSpPr/>
                <p:nvPr/>
              </p:nvSpPr>
              <p:spPr>
                <a:xfrm>
                  <a:off x="2609422" y="3545305"/>
                  <a:ext cx="1104129" cy="2226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Влаштовує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все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8" name="组合 1"/>
              <p:cNvGrpSpPr/>
              <p:nvPr/>
            </p:nvGrpSpPr>
            <p:grpSpPr>
              <a:xfrm>
                <a:off x="-264360" y="4126096"/>
                <a:ext cx="6060089" cy="1833988"/>
                <a:chOff x="1795961" y="2492809"/>
                <a:chExt cx="4383654" cy="1326643"/>
              </a:xfrm>
            </p:grpSpPr>
            <p:sp>
              <p:nvSpPr>
                <p:cNvPr id="120" name="矩形 132"/>
                <p:cNvSpPr/>
                <p:nvPr/>
              </p:nvSpPr>
              <p:spPr>
                <a:xfrm>
                  <a:off x="1795961" y="2506279"/>
                  <a:ext cx="4151236" cy="233541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1" name="矩形 133"/>
                <p:cNvSpPr/>
                <p:nvPr/>
              </p:nvSpPr>
              <p:spPr>
                <a:xfrm>
                  <a:off x="2236251" y="2854318"/>
                  <a:ext cx="1363635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2" name="矩形 134"/>
                <p:cNvSpPr/>
                <p:nvPr/>
              </p:nvSpPr>
              <p:spPr>
                <a:xfrm>
                  <a:off x="2251745" y="3196288"/>
                  <a:ext cx="1562000" cy="234206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矩形 135"/>
                <p:cNvSpPr/>
                <p:nvPr/>
              </p:nvSpPr>
              <p:spPr>
                <a:xfrm>
                  <a:off x="2063619" y="3539947"/>
                  <a:ext cx="2285685" cy="208244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4" name="矩形 136"/>
                <p:cNvSpPr/>
                <p:nvPr/>
              </p:nvSpPr>
              <p:spPr>
                <a:xfrm>
                  <a:off x="1869320" y="2492809"/>
                  <a:ext cx="4310295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Поки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все добре продумано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і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мене 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влаштовує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矩形 138"/>
                <p:cNvSpPr/>
                <p:nvPr/>
              </p:nvSpPr>
              <p:spPr>
                <a:xfrm>
                  <a:off x="2282735" y="2867435"/>
                  <a:ext cx="1543625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влаштовує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矩形 139"/>
                <p:cNvSpPr/>
                <p:nvPr/>
              </p:nvSpPr>
              <p:spPr>
                <a:xfrm>
                  <a:off x="2158779" y="3202759"/>
                  <a:ext cx="1936819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Поки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влаштовує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矩形 141"/>
                <p:cNvSpPr/>
                <p:nvPr/>
              </p:nvSpPr>
              <p:spPr>
                <a:xfrm>
                  <a:off x="2063619" y="3545305"/>
                  <a:ext cx="2558795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Бажаю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всього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найкращого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!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9" name="组合 1"/>
              <p:cNvGrpSpPr/>
              <p:nvPr/>
            </p:nvGrpSpPr>
            <p:grpSpPr>
              <a:xfrm>
                <a:off x="8329309" y="3876271"/>
                <a:ext cx="3431919" cy="1815367"/>
                <a:chOff x="2575123" y="2506279"/>
                <a:chExt cx="2482530" cy="1313173"/>
              </a:xfrm>
            </p:grpSpPr>
            <p:sp>
              <p:nvSpPr>
                <p:cNvPr id="112" name="矩形 132"/>
                <p:cNvSpPr/>
                <p:nvPr/>
              </p:nvSpPr>
              <p:spPr>
                <a:xfrm>
                  <a:off x="2697183" y="2506279"/>
                  <a:ext cx="1593490" cy="234206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3" name="矩形 133"/>
                <p:cNvSpPr/>
                <p:nvPr/>
              </p:nvSpPr>
              <p:spPr>
                <a:xfrm>
                  <a:off x="2716399" y="2854319"/>
                  <a:ext cx="590370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4" name="矩形 134"/>
                <p:cNvSpPr/>
                <p:nvPr/>
              </p:nvSpPr>
              <p:spPr>
                <a:xfrm>
                  <a:off x="2721454" y="3196289"/>
                  <a:ext cx="2336199" cy="234206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5" name="矩形 135"/>
                <p:cNvSpPr/>
                <p:nvPr/>
              </p:nvSpPr>
              <p:spPr>
                <a:xfrm>
                  <a:off x="2575123" y="3550395"/>
                  <a:ext cx="1653572" cy="234206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6" name="矩形 136"/>
                <p:cNvSpPr/>
                <p:nvPr/>
              </p:nvSpPr>
              <p:spPr>
                <a:xfrm>
                  <a:off x="2733593" y="2516304"/>
                  <a:ext cx="1572576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подобається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矩形 138"/>
                <p:cNvSpPr/>
                <p:nvPr/>
              </p:nvSpPr>
              <p:spPr>
                <a:xfrm>
                  <a:off x="2736148" y="2867436"/>
                  <a:ext cx="725566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Нема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矩形 139"/>
                <p:cNvSpPr/>
                <p:nvPr/>
              </p:nvSpPr>
              <p:spPr>
                <a:xfrm>
                  <a:off x="2782138" y="3202760"/>
                  <a:ext cx="2136065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Немає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ніяких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побажань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矩形 141"/>
                <p:cNvSpPr/>
                <p:nvPr/>
              </p:nvSpPr>
              <p:spPr>
                <a:xfrm>
                  <a:off x="2609421" y="3545305"/>
                  <a:ext cx="1665759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Усе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подобається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0" name="组合 1"/>
              <p:cNvGrpSpPr/>
              <p:nvPr/>
            </p:nvGrpSpPr>
            <p:grpSpPr>
              <a:xfrm>
                <a:off x="5281645" y="4094384"/>
                <a:ext cx="1735029" cy="1761563"/>
                <a:chOff x="2803938" y="2506279"/>
                <a:chExt cx="1255059" cy="1274253"/>
              </a:xfrm>
            </p:grpSpPr>
            <p:sp>
              <p:nvSpPr>
                <p:cNvPr id="104" name="矩形 132"/>
                <p:cNvSpPr/>
                <p:nvPr/>
              </p:nvSpPr>
              <p:spPr>
                <a:xfrm>
                  <a:off x="2989874" y="2506279"/>
                  <a:ext cx="937421" cy="234206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5" name="矩形 133"/>
                <p:cNvSpPr/>
                <p:nvPr/>
              </p:nvSpPr>
              <p:spPr>
                <a:xfrm>
                  <a:off x="2890134" y="2933273"/>
                  <a:ext cx="883492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矩形 134"/>
                <p:cNvSpPr/>
                <p:nvPr/>
              </p:nvSpPr>
              <p:spPr>
                <a:xfrm>
                  <a:off x="3155378" y="3196288"/>
                  <a:ext cx="519814" cy="234206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" name="矩形 135"/>
                <p:cNvSpPr/>
                <p:nvPr/>
              </p:nvSpPr>
              <p:spPr>
                <a:xfrm>
                  <a:off x="2803938" y="3509721"/>
                  <a:ext cx="1055885" cy="234206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" name="矩形 136"/>
                <p:cNvSpPr/>
                <p:nvPr/>
              </p:nvSpPr>
              <p:spPr>
                <a:xfrm>
                  <a:off x="2989873" y="2516303"/>
                  <a:ext cx="1069124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добре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矩形 138"/>
                <p:cNvSpPr/>
                <p:nvPr/>
              </p:nvSpPr>
              <p:spPr>
                <a:xfrm>
                  <a:off x="2847302" y="2907630"/>
                  <a:ext cx="835113" cy="2226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добре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矩形 139"/>
                <p:cNvSpPr/>
                <p:nvPr/>
              </p:nvSpPr>
              <p:spPr>
                <a:xfrm>
                  <a:off x="3149309" y="3202759"/>
                  <a:ext cx="510437" cy="2226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Нема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矩形 141"/>
                <p:cNvSpPr/>
                <p:nvPr/>
              </p:nvSpPr>
              <p:spPr>
                <a:xfrm>
                  <a:off x="2842718" y="3506385"/>
                  <a:ext cx="1076871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чудово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!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1" name="组合 1"/>
              <p:cNvGrpSpPr/>
              <p:nvPr/>
            </p:nvGrpSpPr>
            <p:grpSpPr>
              <a:xfrm>
                <a:off x="2507741" y="4691396"/>
                <a:ext cx="3584024" cy="1815371"/>
                <a:chOff x="2034316" y="2506278"/>
                <a:chExt cx="2592557" cy="1313177"/>
              </a:xfrm>
            </p:grpSpPr>
            <p:sp>
              <p:nvSpPr>
                <p:cNvPr id="96" name="矩形 132"/>
                <p:cNvSpPr/>
                <p:nvPr/>
              </p:nvSpPr>
              <p:spPr>
                <a:xfrm>
                  <a:off x="2101475" y="2506278"/>
                  <a:ext cx="1939385" cy="234206"/>
                </a:xfrm>
                <a:prstGeom prst="rect">
                  <a:avLst/>
                </a:prstGeom>
                <a:solidFill>
                  <a:srgbClr val="F44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7" name="矩形 133"/>
                <p:cNvSpPr/>
                <p:nvPr/>
              </p:nvSpPr>
              <p:spPr>
                <a:xfrm>
                  <a:off x="2265321" y="2854318"/>
                  <a:ext cx="1334569" cy="234206"/>
                </a:xfrm>
                <a:prstGeom prst="rect">
                  <a:avLst/>
                </a:prstGeom>
                <a:solidFill>
                  <a:srgbClr val="394A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8" name="矩形 134"/>
                <p:cNvSpPr/>
                <p:nvPr/>
              </p:nvSpPr>
              <p:spPr>
                <a:xfrm>
                  <a:off x="2659674" y="3229384"/>
                  <a:ext cx="1458062" cy="200675"/>
                </a:xfrm>
                <a:prstGeom prst="rect">
                  <a:avLst/>
                </a:prstGeom>
                <a:solidFill>
                  <a:srgbClr val="697E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" name="矩形 135"/>
                <p:cNvSpPr/>
                <p:nvPr/>
              </p:nvSpPr>
              <p:spPr>
                <a:xfrm>
                  <a:off x="2034316" y="3550397"/>
                  <a:ext cx="1869444" cy="234206"/>
                </a:xfrm>
                <a:prstGeom prst="rect">
                  <a:avLst/>
                </a:prstGeom>
                <a:solidFill>
                  <a:srgbClr val="697E92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0" name="矩形 136"/>
                <p:cNvSpPr/>
                <p:nvPr/>
              </p:nvSpPr>
              <p:spPr>
                <a:xfrm>
                  <a:off x="2088547" y="2516303"/>
                  <a:ext cx="2538326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Бажаю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всього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кращого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矩形 138"/>
                <p:cNvSpPr/>
                <p:nvPr/>
              </p:nvSpPr>
              <p:spPr>
                <a:xfrm>
                  <a:off x="2181515" y="2867435"/>
                  <a:ext cx="1657917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Все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і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так добре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矩形 139"/>
                <p:cNvSpPr/>
                <p:nvPr/>
              </p:nvSpPr>
              <p:spPr>
                <a:xfrm>
                  <a:off x="2664464" y="3202759"/>
                  <a:ext cx="1577829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Ніяких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побажань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矩形 141"/>
                <p:cNvSpPr/>
                <p:nvPr/>
              </p:nvSpPr>
              <p:spPr>
                <a:xfrm>
                  <a:off x="2127285" y="3545308"/>
                  <a:ext cx="2115007" cy="274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Аудиторне</a:t>
                  </a:r>
                  <a:r>
                    <a:rPr lang="ru-RU" altLang="zh-CN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altLang="zh-CN" dirty="0" err="1" smtClea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навчання</a:t>
                  </a:r>
                  <a:endParaRPr lang="en-US" altLang="zh-CN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" name="矩形 133"/>
              <p:cNvSpPr/>
              <p:nvPr/>
            </p:nvSpPr>
            <p:spPr>
              <a:xfrm>
                <a:off x="8986005" y="1747036"/>
                <a:ext cx="2689544" cy="323772"/>
              </a:xfrm>
              <a:prstGeom prst="rect">
                <a:avLst/>
              </a:prstGeom>
              <a:solidFill>
                <a:srgbClr val="394A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8944487" y="1735160"/>
                <a:ext cx="2998815" cy="378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Поки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не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можу</a:t>
                </a:r>
                <a:r>
                  <a:rPr lang="ru-RU" altLang="zh-CN" dirty="0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err="1" smtClean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відповісти</a:t>
                </a:r>
                <a:endParaRPr lang="ru-RU" dirty="0"/>
              </a:p>
            </p:txBody>
          </p:sp>
          <p:sp>
            <p:nvSpPr>
              <p:cNvPr id="94" name="矩形 133"/>
              <p:cNvSpPr/>
              <p:nvPr/>
            </p:nvSpPr>
            <p:spPr>
              <a:xfrm>
                <a:off x="7492766" y="5891196"/>
                <a:ext cx="2629826" cy="323772"/>
              </a:xfrm>
              <a:prstGeom prst="rect">
                <a:avLst/>
              </a:prstGeom>
              <a:solidFill>
                <a:srgbClr val="394A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391527" y="5897461"/>
                <a:ext cx="2784615" cy="37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err="1" smtClean="0">
                    <a:solidFill>
                      <a:srgbClr val="FFFFFF"/>
                    </a:solidFill>
                  </a:rPr>
                  <a:t>Зауважень</a:t>
                </a:r>
                <a:r>
                  <a:rPr lang="ru-RU" dirty="0" smtClean="0">
                    <a:solidFill>
                      <a:srgbClr val="FFFFFF"/>
                    </a:solidFill>
                  </a:rPr>
                  <a:t> </a:t>
                </a:r>
                <a:r>
                  <a:rPr lang="ru-RU" dirty="0" err="1" smtClean="0">
                    <a:solidFill>
                      <a:srgbClr val="FFFFFF"/>
                    </a:solidFill>
                  </a:rPr>
                  <a:t>поки</a:t>
                </a:r>
                <a:r>
                  <a:rPr lang="ru-RU" dirty="0" smtClean="0">
                    <a:solidFill>
                      <a:srgbClr val="FFFFFF"/>
                    </a:solidFill>
                  </a:rPr>
                  <a:t> не маю</a:t>
                </a: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27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5"/>
          <p:cNvSpPr txBox="1"/>
          <p:nvPr/>
        </p:nvSpPr>
        <p:spPr>
          <a:xfrm>
            <a:off x="376275" y="232700"/>
            <a:ext cx="116484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5.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Наскільки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Ви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задоволені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доступністю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розміщення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інформативністю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графіків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освітнього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процесу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та </a:t>
            </a:r>
            <a:r>
              <a:rPr lang="ru-RU" sz="4000" b="1" dirty="0" err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розкладів</a:t>
            </a:r>
            <a:r>
              <a:rPr lang="ru-RU" sz="40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86" name="Google Shape;686;p115"/>
          <p:cNvSpPr txBox="1">
            <a:spLocks noGrp="1"/>
          </p:cNvSpPr>
          <p:nvPr>
            <p:ph type="sldNum" idx="12"/>
          </p:nvPr>
        </p:nvSpPr>
        <p:spPr>
          <a:xfrm>
            <a:off x="10789414" y="488373"/>
            <a:ext cx="35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F2F6F7"/>
                </a:solidFill>
              </a:rPr>
              <a:t>6</a:t>
            </a:fld>
            <a:endParaRPr>
              <a:solidFill>
                <a:srgbClr val="F2F6F7"/>
              </a:solidFill>
            </a:endParaRPr>
          </a:p>
        </p:txBody>
      </p:sp>
      <p:sp>
        <p:nvSpPr>
          <p:cNvPr id="687" name="Google Shape;687;p115"/>
          <p:cNvSpPr/>
          <p:nvPr/>
        </p:nvSpPr>
        <p:spPr>
          <a:xfrm>
            <a:off x="376275" y="5069225"/>
            <a:ext cx="23874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34" b="1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5334" b="1" i="0" u="none" strike="noStrike" cap="none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24" b="1" i="0" u="none" strike="noStrike" cap="none">
                <a:solidFill>
                  <a:srgbClr val="F2F6F7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sz="2424" b="1" i="0" u="none" strike="noStrike" cap="none">
              <a:solidFill>
                <a:srgbClr val="F2F6F7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688" name="Google Shape;68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677" y="2172202"/>
            <a:ext cx="9171275" cy="453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16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694" name="Google Shape;694;p116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16" descr="Диаграмма ответов в Формах. Вопрос: Вкажіть, будь ласка, свій статус?. Количество ответов: 58 ответов."/>
          <p:cNvSpPr/>
          <p:nvPr/>
        </p:nvSpPr>
        <p:spPr>
          <a:xfrm>
            <a:off x="612775" y="541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21"/>
          <p:cNvGrpSpPr/>
          <p:nvPr/>
        </p:nvGrpSpPr>
        <p:grpSpPr>
          <a:xfrm>
            <a:off x="5160815" y="5475387"/>
            <a:ext cx="294728" cy="1391761"/>
            <a:chOff x="4980416" y="5038865"/>
            <a:chExt cx="321817" cy="1816442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32"/>
          <p:cNvGrpSpPr/>
          <p:nvPr/>
        </p:nvGrpSpPr>
        <p:grpSpPr>
          <a:xfrm>
            <a:off x="5639283" y="5929204"/>
            <a:ext cx="294727" cy="934341"/>
            <a:chOff x="5502862" y="5357314"/>
            <a:chExt cx="321816" cy="1497993"/>
          </a:xfrm>
        </p:grpSpPr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54"/>
          <p:cNvGrpSpPr/>
          <p:nvPr/>
        </p:nvGrpSpPr>
        <p:grpSpPr>
          <a:xfrm>
            <a:off x="6101725" y="4566110"/>
            <a:ext cx="294111" cy="2296084"/>
            <a:chOff x="6007804" y="4268661"/>
            <a:chExt cx="321142" cy="2586646"/>
          </a:xfrm>
        </p:grpSpPr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65"/>
          <p:cNvGrpSpPr/>
          <p:nvPr/>
        </p:nvGrpSpPr>
        <p:grpSpPr>
          <a:xfrm>
            <a:off x="6534557" y="2777708"/>
            <a:ext cx="294727" cy="4086689"/>
            <a:chOff x="6480429" y="3714572"/>
            <a:chExt cx="321816" cy="3140735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07976" y="1964267"/>
            <a:ext cx="11014781" cy="4869610"/>
            <a:chOff x="584780" y="1255668"/>
            <a:chExt cx="9961530" cy="5431536"/>
          </a:xfrm>
        </p:grpSpPr>
        <p:grpSp>
          <p:nvGrpSpPr>
            <p:cNvPr id="52" name="Group 3"/>
            <p:cNvGrpSpPr/>
            <p:nvPr/>
          </p:nvGrpSpPr>
          <p:grpSpPr>
            <a:xfrm>
              <a:off x="1801180" y="2101970"/>
              <a:ext cx="2183543" cy="833386"/>
              <a:chOff x="885339" y="2357290"/>
              <a:chExt cx="2384237" cy="909983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1797041" y="2357290"/>
                <a:ext cx="585698" cy="719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GB" sz="32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5%</a:t>
                </a:r>
                <a:endParaRPr lang="en-GB" sz="3200" b="1" dirty="0">
                  <a:solidFill>
                    <a:srgbClr val="FFC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Rectangle 5"/>
              <p:cNvSpPr/>
              <p:nvPr/>
            </p:nvSpPr>
            <p:spPr>
              <a:xfrm>
                <a:off x="885339" y="2817460"/>
                <a:ext cx="2384237" cy="44981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lvl="0"/>
                <a:r>
                  <a:rPr lang="ru-RU" sz="2400" b="1" dirty="0" err="1">
                    <a:solidFill>
                      <a:srgbClr val="FFC000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нейтральний</a:t>
                </a:r>
                <a:endParaRPr lang="ru-RU" sz="2400" dirty="0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53" name="Group 6"/>
            <p:cNvGrpSpPr/>
            <p:nvPr/>
          </p:nvGrpSpPr>
          <p:grpSpPr>
            <a:xfrm>
              <a:off x="2777199" y="1692095"/>
              <a:ext cx="254276" cy="253518"/>
              <a:chOff x="2138511" y="2464802"/>
              <a:chExt cx="354012" cy="352956"/>
            </a:xfrm>
            <a:solidFill>
              <a:schemeClr val="accent1"/>
            </a:solidFill>
          </p:grpSpPr>
          <p:sp>
            <p:nvSpPr>
              <p:cNvPr id="133" name="Oval 7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id-ID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Freeform 8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id-ID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1573092" y="3758428"/>
              <a:ext cx="2591010" cy="1265179"/>
              <a:chOff x="1597446" y="3106163"/>
              <a:chExt cx="2591010" cy="1265179"/>
            </a:xfrm>
          </p:grpSpPr>
          <p:grpSp>
            <p:nvGrpSpPr>
              <p:cNvPr id="127" name="Group 9"/>
              <p:cNvGrpSpPr/>
              <p:nvPr/>
            </p:nvGrpSpPr>
            <p:grpSpPr>
              <a:xfrm>
                <a:off x="1597446" y="3509065"/>
                <a:ext cx="2591010" cy="862277"/>
                <a:chOff x="897772" y="3893722"/>
                <a:chExt cx="2384237" cy="1075412"/>
              </a:xfrm>
            </p:grpSpPr>
            <p:sp>
              <p:nvSpPr>
                <p:cNvPr id="131" name="TextBox 130"/>
                <p:cNvSpPr txBox="1"/>
                <p:nvPr/>
              </p:nvSpPr>
              <p:spPr>
                <a:xfrm>
                  <a:off x="1843099" y="3893722"/>
                  <a:ext cx="493590" cy="8220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GB" sz="3200" b="1" dirty="0" smtClean="0">
                      <a:solidFill>
                        <a:schemeClr val="accent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3%</a:t>
                  </a:r>
                  <a:endParaRPr lang="en-GB" sz="32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" name="Rectangle 11"/>
                <p:cNvSpPr/>
                <p:nvPr/>
              </p:nvSpPr>
              <p:spPr>
                <a:xfrm>
                  <a:off x="897772" y="4455358"/>
                  <a:ext cx="2384237" cy="51377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lvl="0">
                    <a:buClr>
                      <a:schemeClr val="dk1"/>
                    </a:buClr>
                  </a:pPr>
                  <a:r>
                    <a:rPr lang="ru-RU" sz="2400" b="1" dirty="0">
                      <a:solidFill>
                        <a:schemeClr val="accent2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не </a:t>
                  </a:r>
                  <a:r>
                    <a:rPr lang="ru-RU" sz="2400" b="1" dirty="0" err="1">
                      <a:solidFill>
                        <a:schemeClr val="accent2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endParaRPr lang="ru-RU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128" name="Group 12"/>
              <p:cNvGrpSpPr/>
              <p:nvPr/>
            </p:nvGrpSpPr>
            <p:grpSpPr>
              <a:xfrm>
                <a:off x="2777199" y="3106163"/>
                <a:ext cx="254276" cy="253518"/>
                <a:chOff x="2138511" y="2464802"/>
                <a:chExt cx="354012" cy="352956"/>
              </a:xfrm>
              <a:solidFill>
                <a:schemeClr val="accent2"/>
              </a:solidFill>
            </p:grpSpPr>
            <p:sp>
              <p:nvSpPr>
                <p:cNvPr id="129" name="Oval 13"/>
                <p:cNvSpPr>
                  <a:spLocks noChangeArrowheads="1"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3743" tIns="41872" rIns="83743" bIns="4187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id-ID" sz="9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" name="Freeform 14"/>
                <p:cNvSpPr>
                  <a:spLocks noEditPoints="1"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3743" tIns="41872" rIns="83743" bIns="4187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id-ID" sz="9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8235627" y="3798434"/>
              <a:ext cx="2183543" cy="1481704"/>
              <a:chOff x="8301219" y="3637541"/>
              <a:chExt cx="2183543" cy="1481704"/>
            </a:xfrm>
          </p:grpSpPr>
          <p:grpSp>
            <p:nvGrpSpPr>
              <p:cNvPr id="121" name="Group 15"/>
              <p:cNvGrpSpPr/>
              <p:nvPr/>
            </p:nvGrpSpPr>
            <p:grpSpPr>
              <a:xfrm>
                <a:off x="8301219" y="4008671"/>
                <a:ext cx="2183543" cy="1110574"/>
                <a:chOff x="855363" y="5401618"/>
                <a:chExt cx="2384237" cy="1212649"/>
              </a:xfrm>
            </p:grpSpPr>
            <p:sp>
              <p:nvSpPr>
                <p:cNvPr id="125" name="TextBox 124"/>
                <p:cNvSpPr txBox="1"/>
                <p:nvPr/>
              </p:nvSpPr>
              <p:spPr>
                <a:xfrm>
                  <a:off x="1684658" y="5401618"/>
                  <a:ext cx="810480" cy="7197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3200" b="1" dirty="0" smtClean="0">
                      <a:solidFill>
                        <a:schemeClr val="accent3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25%</a:t>
                  </a:r>
                  <a:endParaRPr lang="en-GB" sz="3200" b="1" dirty="0">
                    <a:solidFill>
                      <a:schemeClr val="accent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" name="Rectangle 17"/>
                <p:cNvSpPr/>
                <p:nvPr/>
              </p:nvSpPr>
              <p:spPr>
                <a:xfrm>
                  <a:off x="855363" y="5872073"/>
                  <a:ext cx="2384237" cy="742194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lvl="0">
                    <a:lnSpc>
                      <a:spcPct val="120000"/>
                    </a:lnSpc>
                  </a:pPr>
                  <a:r>
                    <a:rPr lang="ru-RU" sz="2400" b="1" dirty="0" err="1">
                      <a:solidFill>
                        <a:schemeClr val="accent3"/>
                      </a:solidFill>
                      <a:latin typeface="Bebas Neue"/>
                      <a:ea typeface="Bebas Neue"/>
                      <a:cs typeface="Bebas Neue"/>
                      <a:sym typeface="Bebas Neue"/>
                    </a:rPr>
                    <a:t>задоволений</a:t>
                  </a:r>
                  <a:endParaRPr lang="ru-RU" sz="2400" b="1" dirty="0">
                    <a:solidFill>
                      <a:schemeClr val="accent3"/>
                    </a:solidFill>
                    <a:latin typeface="Bebas Neue"/>
                    <a:ea typeface="Bebas Neue"/>
                    <a:cs typeface="Bebas Neue"/>
                    <a:sym typeface="Bebas Neue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900" dirty="0" smtClean="0">
                      <a:solidFill>
                        <a:schemeClr val="accent3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.</a:t>
                  </a:r>
                  <a:endParaRPr lang="en-GB" sz="900" dirty="0">
                    <a:solidFill>
                      <a:schemeClr val="accent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22" name="Group 18"/>
              <p:cNvGrpSpPr/>
              <p:nvPr/>
            </p:nvGrpSpPr>
            <p:grpSpPr>
              <a:xfrm>
                <a:off x="9304691" y="3637541"/>
                <a:ext cx="254276" cy="253518"/>
                <a:chOff x="2138511" y="2464802"/>
                <a:chExt cx="354012" cy="352956"/>
              </a:xfrm>
              <a:solidFill>
                <a:schemeClr val="accent3"/>
              </a:solidFill>
            </p:grpSpPr>
            <p:sp>
              <p:nvSpPr>
                <p:cNvPr id="123" name="Oval 19"/>
                <p:cNvSpPr>
                  <a:spLocks noChangeArrowheads="1"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3743" tIns="41872" rIns="83743" bIns="4187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id-ID" sz="9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" name="Freeform 20"/>
                <p:cNvSpPr>
                  <a:spLocks noEditPoints="1"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3743" tIns="41872" rIns="83743" bIns="4187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id-ID" sz="9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6" name="Group 76"/>
            <p:cNvGrpSpPr/>
            <p:nvPr/>
          </p:nvGrpSpPr>
          <p:grpSpPr>
            <a:xfrm>
              <a:off x="5072021" y="2614002"/>
              <a:ext cx="1035243" cy="1079022"/>
              <a:chOff x="4883468" y="2805677"/>
              <a:chExt cx="1130395" cy="1178197"/>
            </a:xfrm>
          </p:grpSpPr>
          <p:sp>
            <p:nvSpPr>
              <p:cNvPr id="118" name="Freeform 75"/>
              <p:cNvSpPr>
                <a:spLocks/>
              </p:cNvSpPr>
              <p:nvPr/>
            </p:nvSpPr>
            <p:spPr bwMode="auto">
              <a:xfrm>
                <a:off x="4883468" y="2805677"/>
                <a:ext cx="1130395" cy="1178197"/>
              </a:xfrm>
              <a:custGeom>
                <a:avLst/>
                <a:gdLst>
                  <a:gd name="T0" fmla="*/ 675 w 710"/>
                  <a:gd name="T1" fmla="*/ 271 h 740"/>
                  <a:gd name="T2" fmla="*/ 270 w 710"/>
                  <a:gd name="T3" fmla="*/ 52 h 740"/>
                  <a:gd name="T4" fmla="*/ 52 w 710"/>
                  <a:gd name="T5" fmla="*/ 457 h 740"/>
                  <a:gd name="T6" fmla="*/ 456 w 710"/>
                  <a:gd name="T7" fmla="*/ 676 h 740"/>
                  <a:gd name="T8" fmla="*/ 471 w 710"/>
                  <a:gd name="T9" fmla="*/ 671 h 740"/>
                  <a:gd name="T10" fmla="*/ 628 w 710"/>
                  <a:gd name="T11" fmla="*/ 740 h 740"/>
                  <a:gd name="T12" fmla="*/ 598 w 710"/>
                  <a:gd name="T13" fmla="*/ 589 h 740"/>
                  <a:gd name="T14" fmla="*/ 675 w 710"/>
                  <a:gd name="T15" fmla="*/ 271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0" h="740">
                    <a:moveTo>
                      <a:pt x="675" y="271"/>
                    </a:moveTo>
                    <a:cubicBezTo>
                      <a:pt x="624" y="98"/>
                      <a:pt x="443" y="0"/>
                      <a:pt x="270" y="52"/>
                    </a:cubicBezTo>
                    <a:cubicBezTo>
                      <a:pt x="98" y="103"/>
                      <a:pt x="0" y="285"/>
                      <a:pt x="52" y="457"/>
                    </a:cubicBezTo>
                    <a:cubicBezTo>
                      <a:pt x="103" y="629"/>
                      <a:pt x="284" y="727"/>
                      <a:pt x="456" y="676"/>
                    </a:cubicBezTo>
                    <a:cubicBezTo>
                      <a:pt x="461" y="674"/>
                      <a:pt x="466" y="673"/>
                      <a:pt x="471" y="671"/>
                    </a:cubicBezTo>
                    <a:cubicBezTo>
                      <a:pt x="628" y="740"/>
                      <a:pt x="628" y="740"/>
                      <a:pt x="628" y="740"/>
                    </a:cubicBezTo>
                    <a:cubicBezTo>
                      <a:pt x="598" y="589"/>
                      <a:pt x="598" y="589"/>
                      <a:pt x="598" y="589"/>
                    </a:cubicBezTo>
                    <a:cubicBezTo>
                      <a:pt x="676" y="508"/>
                      <a:pt x="710" y="387"/>
                      <a:pt x="675" y="2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78"/>
              <p:cNvSpPr>
                <a:spLocks noEditPoints="1"/>
              </p:cNvSpPr>
              <p:nvPr/>
            </p:nvSpPr>
            <p:spPr bwMode="auto">
              <a:xfrm>
                <a:off x="5276649" y="3155770"/>
                <a:ext cx="407993" cy="299599"/>
              </a:xfrm>
              <a:custGeom>
                <a:avLst/>
                <a:gdLst>
                  <a:gd name="T0" fmla="*/ 256 w 256"/>
                  <a:gd name="T1" fmla="*/ 7 h 188"/>
                  <a:gd name="T2" fmla="*/ 249 w 256"/>
                  <a:gd name="T3" fmla="*/ 0 h 188"/>
                  <a:gd name="T4" fmla="*/ 7 w 256"/>
                  <a:gd name="T5" fmla="*/ 0 h 188"/>
                  <a:gd name="T6" fmla="*/ 0 w 256"/>
                  <a:gd name="T7" fmla="*/ 7 h 188"/>
                  <a:gd name="T8" fmla="*/ 0 w 256"/>
                  <a:gd name="T9" fmla="*/ 181 h 188"/>
                  <a:gd name="T10" fmla="*/ 7 w 256"/>
                  <a:gd name="T11" fmla="*/ 188 h 188"/>
                  <a:gd name="T12" fmla="*/ 249 w 256"/>
                  <a:gd name="T13" fmla="*/ 188 h 188"/>
                  <a:gd name="T14" fmla="*/ 256 w 256"/>
                  <a:gd name="T15" fmla="*/ 181 h 188"/>
                  <a:gd name="T16" fmla="*/ 256 w 256"/>
                  <a:gd name="T17" fmla="*/ 7 h 188"/>
                  <a:gd name="T18" fmla="*/ 219 w 256"/>
                  <a:gd name="T19" fmla="*/ 155 h 188"/>
                  <a:gd name="T20" fmla="*/ 214 w 256"/>
                  <a:gd name="T21" fmla="*/ 160 h 188"/>
                  <a:gd name="T22" fmla="*/ 37 w 256"/>
                  <a:gd name="T23" fmla="*/ 160 h 188"/>
                  <a:gd name="T24" fmla="*/ 32 w 256"/>
                  <a:gd name="T25" fmla="*/ 155 h 188"/>
                  <a:gd name="T26" fmla="*/ 32 w 256"/>
                  <a:gd name="T27" fmla="*/ 29 h 188"/>
                  <a:gd name="T28" fmla="*/ 37 w 256"/>
                  <a:gd name="T29" fmla="*/ 24 h 188"/>
                  <a:gd name="T30" fmla="*/ 214 w 256"/>
                  <a:gd name="T31" fmla="*/ 24 h 188"/>
                  <a:gd name="T32" fmla="*/ 219 w 256"/>
                  <a:gd name="T33" fmla="*/ 29 h 188"/>
                  <a:gd name="T34" fmla="*/ 219 w 256"/>
                  <a:gd name="T35" fmla="*/ 155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6" h="188">
                    <a:moveTo>
                      <a:pt x="256" y="7"/>
                    </a:moveTo>
                    <a:cubicBezTo>
                      <a:pt x="256" y="3"/>
                      <a:pt x="253" y="0"/>
                      <a:pt x="24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5"/>
                      <a:pt x="3" y="188"/>
                      <a:pt x="7" y="188"/>
                    </a:cubicBezTo>
                    <a:cubicBezTo>
                      <a:pt x="249" y="188"/>
                      <a:pt x="249" y="188"/>
                      <a:pt x="249" y="188"/>
                    </a:cubicBezTo>
                    <a:cubicBezTo>
                      <a:pt x="253" y="188"/>
                      <a:pt x="256" y="185"/>
                      <a:pt x="256" y="181"/>
                    </a:cubicBezTo>
                    <a:lnTo>
                      <a:pt x="256" y="7"/>
                    </a:lnTo>
                    <a:close/>
                    <a:moveTo>
                      <a:pt x="219" y="155"/>
                    </a:moveTo>
                    <a:cubicBezTo>
                      <a:pt x="219" y="158"/>
                      <a:pt x="217" y="160"/>
                      <a:pt x="214" y="160"/>
                    </a:cubicBezTo>
                    <a:cubicBezTo>
                      <a:pt x="37" y="160"/>
                      <a:pt x="37" y="160"/>
                      <a:pt x="37" y="160"/>
                    </a:cubicBezTo>
                    <a:cubicBezTo>
                      <a:pt x="34" y="160"/>
                      <a:pt x="32" y="158"/>
                      <a:pt x="32" y="155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6"/>
                      <a:pt x="34" y="24"/>
                      <a:pt x="37" y="24"/>
                    </a:cubicBezTo>
                    <a:cubicBezTo>
                      <a:pt x="214" y="24"/>
                      <a:pt x="214" y="24"/>
                      <a:pt x="214" y="24"/>
                    </a:cubicBezTo>
                    <a:cubicBezTo>
                      <a:pt x="217" y="24"/>
                      <a:pt x="219" y="26"/>
                      <a:pt x="219" y="29"/>
                    </a:cubicBezTo>
                    <a:lnTo>
                      <a:pt x="219" y="155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79"/>
              <p:cNvSpPr>
                <a:spLocks noEditPoints="1"/>
              </p:cNvSpPr>
              <p:nvPr/>
            </p:nvSpPr>
            <p:spPr bwMode="auto">
              <a:xfrm>
                <a:off x="5191145" y="3474220"/>
                <a:ext cx="578999" cy="127245"/>
              </a:xfrm>
              <a:custGeom>
                <a:avLst/>
                <a:gdLst>
                  <a:gd name="T0" fmla="*/ 317 w 364"/>
                  <a:gd name="T1" fmla="*/ 7 h 80"/>
                  <a:gd name="T2" fmla="*/ 310 w 364"/>
                  <a:gd name="T3" fmla="*/ 0 h 80"/>
                  <a:gd name="T4" fmla="*/ 54 w 364"/>
                  <a:gd name="T5" fmla="*/ 0 h 80"/>
                  <a:gd name="T6" fmla="*/ 47 w 364"/>
                  <a:gd name="T7" fmla="*/ 7 h 80"/>
                  <a:gd name="T8" fmla="*/ 0 w 364"/>
                  <a:gd name="T9" fmla="*/ 74 h 80"/>
                  <a:gd name="T10" fmla="*/ 7 w 364"/>
                  <a:gd name="T11" fmla="*/ 80 h 80"/>
                  <a:gd name="T12" fmla="*/ 357 w 364"/>
                  <a:gd name="T13" fmla="*/ 80 h 80"/>
                  <a:gd name="T14" fmla="*/ 364 w 364"/>
                  <a:gd name="T15" fmla="*/ 74 h 80"/>
                  <a:gd name="T16" fmla="*/ 317 w 364"/>
                  <a:gd name="T17" fmla="*/ 7 h 80"/>
                  <a:gd name="T18" fmla="*/ 162 w 364"/>
                  <a:gd name="T19" fmla="*/ 75 h 80"/>
                  <a:gd name="T20" fmla="*/ 162 w 364"/>
                  <a:gd name="T21" fmla="*/ 60 h 80"/>
                  <a:gd name="T22" fmla="*/ 203 w 364"/>
                  <a:gd name="T23" fmla="*/ 60 h 80"/>
                  <a:gd name="T24" fmla="*/ 205 w 364"/>
                  <a:gd name="T25" fmla="*/ 74 h 80"/>
                  <a:gd name="T26" fmla="*/ 162 w 364"/>
                  <a:gd name="T27" fmla="*/ 75 h 80"/>
                  <a:gd name="T28" fmla="*/ 322 w 364"/>
                  <a:gd name="T29" fmla="*/ 56 h 80"/>
                  <a:gd name="T30" fmla="*/ 46 w 364"/>
                  <a:gd name="T31" fmla="*/ 56 h 80"/>
                  <a:gd name="T32" fmla="*/ 41 w 364"/>
                  <a:gd name="T33" fmla="*/ 52 h 80"/>
                  <a:gd name="T34" fmla="*/ 60 w 364"/>
                  <a:gd name="T35" fmla="*/ 12 h 80"/>
                  <a:gd name="T36" fmla="*/ 65 w 364"/>
                  <a:gd name="T37" fmla="*/ 8 h 80"/>
                  <a:gd name="T38" fmla="*/ 299 w 364"/>
                  <a:gd name="T39" fmla="*/ 8 h 80"/>
                  <a:gd name="T40" fmla="*/ 304 w 364"/>
                  <a:gd name="T41" fmla="*/ 11 h 80"/>
                  <a:gd name="T42" fmla="*/ 328 w 364"/>
                  <a:gd name="T43" fmla="*/ 52 h 80"/>
                  <a:gd name="T44" fmla="*/ 322 w 364"/>
                  <a:gd name="T45" fmla="*/ 5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4" h="80">
                    <a:moveTo>
                      <a:pt x="317" y="7"/>
                    </a:moveTo>
                    <a:cubicBezTo>
                      <a:pt x="317" y="3"/>
                      <a:pt x="314" y="0"/>
                      <a:pt x="310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0" y="0"/>
                      <a:pt x="47" y="3"/>
                      <a:pt x="47" y="7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8"/>
                      <a:pt x="3" y="80"/>
                      <a:pt x="7" y="80"/>
                    </a:cubicBezTo>
                    <a:cubicBezTo>
                      <a:pt x="357" y="80"/>
                      <a:pt x="357" y="80"/>
                      <a:pt x="357" y="80"/>
                    </a:cubicBezTo>
                    <a:cubicBezTo>
                      <a:pt x="361" y="80"/>
                      <a:pt x="364" y="78"/>
                      <a:pt x="364" y="74"/>
                    </a:cubicBezTo>
                    <a:lnTo>
                      <a:pt x="317" y="7"/>
                    </a:lnTo>
                    <a:close/>
                    <a:moveTo>
                      <a:pt x="162" y="75"/>
                    </a:moveTo>
                    <a:cubicBezTo>
                      <a:pt x="162" y="60"/>
                      <a:pt x="162" y="60"/>
                      <a:pt x="162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5" y="74"/>
                      <a:pt x="205" y="74"/>
                      <a:pt x="205" y="74"/>
                    </a:cubicBezTo>
                    <a:lnTo>
                      <a:pt x="162" y="75"/>
                    </a:lnTo>
                    <a:close/>
                    <a:moveTo>
                      <a:pt x="322" y="56"/>
                    </a:moveTo>
                    <a:cubicBezTo>
                      <a:pt x="46" y="56"/>
                      <a:pt x="46" y="56"/>
                      <a:pt x="46" y="56"/>
                    </a:cubicBezTo>
                    <a:cubicBezTo>
                      <a:pt x="43" y="56"/>
                      <a:pt x="41" y="54"/>
                      <a:pt x="41" y="5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0"/>
                      <a:pt x="62" y="8"/>
                      <a:pt x="65" y="8"/>
                    </a:cubicBezTo>
                    <a:cubicBezTo>
                      <a:pt x="299" y="8"/>
                      <a:pt x="299" y="8"/>
                      <a:pt x="299" y="8"/>
                    </a:cubicBezTo>
                    <a:cubicBezTo>
                      <a:pt x="301" y="8"/>
                      <a:pt x="304" y="9"/>
                      <a:pt x="304" y="11"/>
                    </a:cubicBezTo>
                    <a:cubicBezTo>
                      <a:pt x="328" y="52"/>
                      <a:pt x="328" y="52"/>
                      <a:pt x="328" y="52"/>
                    </a:cubicBezTo>
                    <a:cubicBezTo>
                      <a:pt x="328" y="54"/>
                      <a:pt x="325" y="56"/>
                      <a:pt x="322" y="56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7" name="Group 80"/>
            <p:cNvGrpSpPr/>
            <p:nvPr/>
          </p:nvGrpSpPr>
          <p:grpSpPr>
            <a:xfrm>
              <a:off x="5236670" y="4187817"/>
              <a:ext cx="652961" cy="763948"/>
              <a:chOff x="5100256" y="4103040"/>
              <a:chExt cx="712977" cy="834163"/>
            </a:xfrm>
          </p:grpSpPr>
          <p:sp>
            <p:nvSpPr>
              <p:cNvPr id="111" name="Freeform 69"/>
              <p:cNvSpPr>
                <a:spLocks/>
              </p:cNvSpPr>
              <p:nvPr/>
            </p:nvSpPr>
            <p:spPr bwMode="auto">
              <a:xfrm>
                <a:off x="5100256" y="4103040"/>
                <a:ext cx="712977" cy="834163"/>
              </a:xfrm>
              <a:custGeom>
                <a:avLst/>
                <a:gdLst>
                  <a:gd name="T0" fmla="*/ 448 w 448"/>
                  <a:gd name="T1" fmla="*/ 224 h 524"/>
                  <a:gd name="T2" fmla="*/ 224 w 448"/>
                  <a:gd name="T3" fmla="*/ 0 h 524"/>
                  <a:gd name="T4" fmla="*/ 0 w 448"/>
                  <a:gd name="T5" fmla="*/ 224 h 524"/>
                  <a:gd name="T6" fmla="*/ 224 w 448"/>
                  <a:gd name="T7" fmla="*/ 448 h 524"/>
                  <a:gd name="T8" fmla="*/ 234 w 448"/>
                  <a:gd name="T9" fmla="*/ 448 h 524"/>
                  <a:gd name="T10" fmla="*/ 324 w 448"/>
                  <a:gd name="T11" fmla="*/ 524 h 524"/>
                  <a:gd name="T12" fmla="*/ 334 w 448"/>
                  <a:gd name="T13" fmla="*/ 419 h 524"/>
                  <a:gd name="T14" fmla="*/ 448 w 448"/>
                  <a:gd name="T15" fmla="*/ 2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8" h="524">
                    <a:moveTo>
                      <a:pt x="448" y="224"/>
                    </a:moveTo>
                    <a:cubicBezTo>
                      <a:pt x="448" y="100"/>
                      <a:pt x="348" y="0"/>
                      <a:pt x="224" y="0"/>
                    </a:cubicBezTo>
                    <a:cubicBezTo>
                      <a:pt x="100" y="0"/>
                      <a:pt x="0" y="100"/>
                      <a:pt x="0" y="224"/>
                    </a:cubicBezTo>
                    <a:cubicBezTo>
                      <a:pt x="0" y="347"/>
                      <a:pt x="100" y="448"/>
                      <a:pt x="224" y="448"/>
                    </a:cubicBezTo>
                    <a:cubicBezTo>
                      <a:pt x="227" y="448"/>
                      <a:pt x="231" y="448"/>
                      <a:pt x="234" y="448"/>
                    </a:cubicBezTo>
                    <a:cubicBezTo>
                      <a:pt x="324" y="524"/>
                      <a:pt x="324" y="524"/>
                      <a:pt x="324" y="524"/>
                    </a:cubicBezTo>
                    <a:cubicBezTo>
                      <a:pt x="334" y="419"/>
                      <a:pt x="334" y="419"/>
                      <a:pt x="334" y="419"/>
                    </a:cubicBezTo>
                    <a:cubicBezTo>
                      <a:pt x="402" y="380"/>
                      <a:pt x="448" y="307"/>
                      <a:pt x="448" y="2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80"/>
              <p:cNvSpPr>
                <a:spLocks/>
              </p:cNvSpPr>
              <p:nvPr/>
            </p:nvSpPr>
            <p:spPr bwMode="auto">
              <a:xfrm>
                <a:off x="5361479" y="4274720"/>
                <a:ext cx="205343" cy="388468"/>
              </a:xfrm>
              <a:custGeom>
                <a:avLst/>
                <a:gdLst>
                  <a:gd name="T0" fmla="*/ 8 w 129"/>
                  <a:gd name="T1" fmla="*/ 244 h 244"/>
                  <a:gd name="T2" fmla="*/ 8 w 129"/>
                  <a:gd name="T3" fmla="*/ 244 h 244"/>
                  <a:gd name="T4" fmla="*/ 0 w 129"/>
                  <a:gd name="T5" fmla="*/ 236 h 244"/>
                  <a:gd name="T6" fmla="*/ 67 w 129"/>
                  <a:gd name="T7" fmla="*/ 163 h 244"/>
                  <a:gd name="T8" fmla="*/ 112 w 129"/>
                  <a:gd name="T9" fmla="*/ 119 h 244"/>
                  <a:gd name="T10" fmla="*/ 64 w 129"/>
                  <a:gd name="T11" fmla="*/ 75 h 244"/>
                  <a:gd name="T12" fmla="*/ 3 w 129"/>
                  <a:gd name="T13" fmla="*/ 7 h 244"/>
                  <a:gd name="T14" fmla="*/ 12 w 129"/>
                  <a:gd name="T15" fmla="*/ 0 h 244"/>
                  <a:gd name="T16" fmla="*/ 19 w 129"/>
                  <a:gd name="T17" fmla="*/ 9 h 244"/>
                  <a:gd name="T18" fmla="*/ 71 w 129"/>
                  <a:gd name="T19" fmla="*/ 61 h 244"/>
                  <a:gd name="T20" fmla="*/ 127 w 129"/>
                  <a:gd name="T21" fmla="*/ 119 h 244"/>
                  <a:gd name="T22" fmla="*/ 72 w 129"/>
                  <a:gd name="T23" fmla="*/ 178 h 244"/>
                  <a:gd name="T24" fmla="*/ 16 w 129"/>
                  <a:gd name="T25" fmla="*/ 237 h 244"/>
                  <a:gd name="T26" fmla="*/ 8 w 129"/>
                  <a:gd name="T27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9" h="244">
                    <a:moveTo>
                      <a:pt x="8" y="244"/>
                    </a:moveTo>
                    <a:cubicBezTo>
                      <a:pt x="8" y="244"/>
                      <a:pt x="8" y="244"/>
                      <a:pt x="8" y="244"/>
                    </a:cubicBezTo>
                    <a:cubicBezTo>
                      <a:pt x="3" y="244"/>
                      <a:pt x="0" y="240"/>
                      <a:pt x="0" y="236"/>
                    </a:cubicBezTo>
                    <a:cubicBezTo>
                      <a:pt x="4" y="186"/>
                      <a:pt x="39" y="174"/>
                      <a:pt x="67" y="163"/>
                    </a:cubicBezTo>
                    <a:cubicBezTo>
                      <a:pt x="95" y="153"/>
                      <a:pt x="112" y="146"/>
                      <a:pt x="112" y="119"/>
                    </a:cubicBezTo>
                    <a:cubicBezTo>
                      <a:pt x="113" y="98"/>
                      <a:pt x="94" y="88"/>
                      <a:pt x="64" y="75"/>
                    </a:cubicBezTo>
                    <a:cubicBezTo>
                      <a:pt x="34" y="63"/>
                      <a:pt x="0" y="48"/>
                      <a:pt x="3" y="7"/>
                    </a:cubicBezTo>
                    <a:cubicBezTo>
                      <a:pt x="4" y="3"/>
                      <a:pt x="8" y="0"/>
                      <a:pt x="12" y="0"/>
                    </a:cubicBezTo>
                    <a:cubicBezTo>
                      <a:pt x="16" y="0"/>
                      <a:pt x="20" y="4"/>
                      <a:pt x="19" y="9"/>
                    </a:cubicBezTo>
                    <a:cubicBezTo>
                      <a:pt x="17" y="36"/>
                      <a:pt x="37" y="46"/>
                      <a:pt x="71" y="61"/>
                    </a:cubicBezTo>
                    <a:cubicBezTo>
                      <a:pt x="98" y="73"/>
                      <a:pt x="129" y="86"/>
                      <a:pt x="127" y="119"/>
                    </a:cubicBezTo>
                    <a:cubicBezTo>
                      <a:pt x="127" y="158"/>
                      <a:pt x="98" y="169"/>
                      <a:pt x="72" y="178"/>
                    </a:cubicBezTo>
                    <a:cubicBezTo>
                      <a:pt x="45" y="188"/>
                      <a:pt x="19" y="198"/>
                      <a:pt x="16" y="237"/>
                    </a:cubicBezTo>
                    <a:cubicBezTo>
                      <a:pt x="16" y="241"/>
                      <a:pt x="12" y="244"/>
                      <a:pt x="8" y="244"/>
                    </a:cubicBez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81"/>
              <p:cNvSpPr>
                <a:spLocks/>
              </p:cNvSpPr>
              <p:nvPr/>
            </p:nvSpPr>
            <p:spPr bwMode="auto">
              <a:xfrm>
                <a:off x="5359459" y="4274720"/>
                <a:ext cx="205343" cy="388468"/>
              </a:xfrm>
              <a:custGeom>
                <a:avLst/>
                <a:gdLst>
                  <a:gd name="T0" fmla="*/ 121 w 129"/>
                  <a:gd name="T1" fmla="*/ 244 h 244"/>
                  <a:gd name="T2" fmla="*/ 113 w 129"/>
                  <a:gd name="T3" fmla="*/ 237 h 244"/>
                  <a:gd name="T4" fmla="*/ 57 w 129"/>
                  <a:gd name="T5" fmla="*/ 178 h 244"/>
                  <a:gd name="T6" fmla="*/ 1 w 129"/>
                  <a:gd name="T7" fmla="*/ 119 h 244"/>
                  <a:gd name="T8" fmla="*/ 58 w 129"/>
                  <a:gd name="T9" fmla="*/ 61 h 244"/>
                  <a:gd name="T10" fmla="*/ 110 w 129"/>
                  <a:gd name="T11" fmla="*/ 9 h 244"/>
                  <a:gd name="T12" fmla="*/ 117 w 129"/>
                  <a:gd name="T13" fmla="*/ 0 h 244"/>
                  <a:gd name="T14" fmla="*/ 126 w 129"/>
                  <a:gd name="T15" fmla="*/ 7 h 244"/>
                  <a:gd name="T16" fmla="*/ 64 w 129"/>
                  <a:gd name="T17" fmla="*/ 75 h 244"/>
                  <a:gd name="T18" fmla="*/ 17 w 129"/>
                  <a:gd name="T19" fmla="*/ 119 h 244"/>
                  <a:gd name="T20" fmla="*/ 62 w 129"/>
                  <a:gd name="T21" fmla="*/ 163 h 244"/>
                  <a:gd name="T22" fmla="*/ 129 w 129"/>
                  <a:gd name="T23" fmla="*/ 236 h 244"/>
                  <a:gd name="T24" fmla="*/ 121 w 129"/>
                  <a:gd name="T25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244">
                    <a:moveTo>
                      <a:pt x="121" y="244"/>
                    </a:moveTo>
                    <a:cubicBezTo>
                      <a:pt x="116" y="244"/>
                      <a:pt x="113" y="241"/>
                      <a:pt x="113" y="237"/>
                    </a:cubicBezTo>
                    <a:cubicBezTo>
                      <a:pt x="110" y="198"/>
                      <a:pt x="84" y="188"/>
                      <a:pt x="57" y="178"/>
                    </a:cubicBezTo>
                    <a:cubicBezTo>
                      <a:pt x="31" y="169"/>
                      <a:pt x="1" y="158"/>
                      <a:pt x="1" y="119"/>
                    </a:cubicBezTo>
                    <a:cubicBezTo>
                      <a:pt x="0" y="86"/>
                      <a:pt x="31" y="73"/>
                      <a:pt x="58" y="61"/>
                    </a:cubicBezTo>
                    <a:cubicBezTo>
                      <a:pt x="92" y="46"/>
                      <a:pt x="112" y="36"/>
                      <a:pt x="110" y="9"/>
                    </a:cubicBezTo>
                    <a:cubicBezTo>
                      <a:pt x="109" y="4"/>
                      <a:pt x="113" y="0"/>
                      <a:pt x="117" y="0"/>
                    </a:cubicBezTo>
                    <a:cubicBezTo>
                      <a:pt x="121" y="0"/>
                      <a:pt x="125" y="3"/>
                      <a:pt x="126" y="7"/>
                    </a:cubicBezTo>
                    <a:cubicBezTo>
                      <a:pt x="129" y="48"/>
                      <a:pt x="95" y="63"/>
                      <a:pt x="64" y="75"/>
                    </a:cubicBezTo>
                    <a:cubicBezTo>
                      <a:pt x="34" y="88"/>
                      <a:pt x="16" y="98"/>
                      <a:pt x="17" y="119"/>
                    </a:cubicBezTo>
                    <a:cubicBezTo>
                      <a:pt x="17" y="146"/>
                      <a:pt x="34" y="153"/>
                      <a:pt x="62" y="163"/>
                    </a:cubicBezTo>
                    <a:cubicBezTo>
                      <a:pt x="90" y="174"/>
                      <a:pt x="125" y="186"/>
                      <a:pt x="129" y="236"/>
                    </a:cubicBezTo>
                    <a:cubicBezTo>
                      <a:pt x="129" y="240"/>
                      <a:pt x="126" y="244"/>
                      <a:pt x="121" y="244"/>
                    </a:cubicBez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82"/>
              <p:cNvSpPr>
                <a:spLocks/>
              </p:cNvSpPr>
              <p:nvPr/>
            </p:nvSpPr>
            <p:spPr bwMode="auto">
              <a:xfrm>
                <a:off x="5407260" y="4301650"/>
                <a:ext cx="116473" cy="19524"/>
              </a:xfrm>
              <a:custGeom>
                <a:avLst/>
                <a:gdLst>
                  <a:gd name="T0" fmla="*/ 68 w 73"/>
                  <a:gd name="T1" fmla="*/ 12 h 12"/>
                  <a:gd name="T2" fmla="*/ 5 w 73"/>
                  <a:gd name="T3" fmla="*/ 12 h 12"/>
                  <a:gd name="T4" fmla="*/ 0 w 73"/>
                  <a:gd name="T5" fmla="*/ 6 h 12"/>
                  <a:gd name="T6" fmla="*/ 5 w 73"/>
                  <a:gd name="T7" fmla="*/ 0 h 12"/>
                  <a:gd name="T8" fmla="*/ 68 w 73"/>
                  <a:gd name="T9" fmla="*/ 0 h 12"/>
                  <a:gd name="T10" fmla="*/ 73 w 73"/>
                  <a:gd name="T11" fmla="*/ 6 h 12"/>
                  <a:gd name="T12" fmla="*/ 68 w 73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2">
                    <a:moveTo>
                      <a:pt x="68" y="12"/>
                    </a:moveTo>
                    <a:cubicBezTo>
                      <a:pt x="5" y="12"/>
                      <a:pt x="5" y="12"/>
                      <a:pt x="5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1" y="0"/>
                      <a:pt x="73" y="3"/>
                      <a:pt x="73" y="6"/>
                    </a:cubicBezTo>
                    <a:cubicBezTo>
                      <a:pt x="73" y="9"/>
                      <a:pt x="71" y="12"/>
                      <a:pt x="68" y="12"/>
                    </a:cubicBez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83"/>
              <p:cNvSpPr>
                <a:spLocks/>
              </p:cNvSpPr>
              <p:nvPr/>
            </p:nvSpPr>
            <p:spPr bwMode="auto">
              <a:xfrm>
                <a:off x="5407260" y="4614041"/>
                <a:ext cx="116473" cy="12792"/>
              </a:xfrm>
              <a:custGeom>
                <a:avLst/>
                <a:gdLst>
                  <a:gd name="T0" fmla="*/ 68 w 73"/>
                  <a:gd name="T1" fmla="*/ 8 h 8"/>
                  <a:gd name="T2" fmla="*/ 5 w 73"/>
                  <a:gd name="T3" fmla="*/ 8 h 8"/>
                  <a:gd name="T4" fmla="*/ 0 w 73"/>
                  <a:gd name="T5" fmla="*/ 4 h 8"/>
                  <a:gd name="T6" fmla="*/ 5 w 73"/>
                  <a:gd name="T7" fmla="*/ 0 h 8"/>
                  <a:gd name="T8" fmla="*/ 68 w 73"/>
                  <a:gd name="T9" fmla="*/ 0 h 8"/>
                  <a:gd name="T10" fmla="*/ 73 w 73"/>
                  <a:gd name="T11" fmla="*/ 4 h 8"/>
                  <a:gd name="T12" fmla="*/ 68 w 7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8">
                    <a:moveTo>
                      <a:pt x="68" y="8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1" y="0"/>
                      <a:pt x="73" y="1"/>
                      <a:pt x="73" y="4"/>
                    </a:cubicBezTo>
                    <a:cubicBezTo>
                      <a:pt x="73" y="7"/>
                      <a:pt x="71" y="8"/>
                      <a:pt x="68" y="8"/>
                    </a:cubicBez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84"/>
              <p:cNvSpPr>
                <a:spLocks/>
              </p:cNvSpPr>
              <p:nvPr/>
            </p:nvSpPr>
            <p:spPr bwMode="auto">
              <a:xfrm>
                <a:off x="5407260" y="4429569"/>
                <a:ext cx="116473" cy="18851"/>
              </a:xfrm>
              <a:custGeom>
                <a:avLst/>
                <a:gdLst>
                  <a:gd name="T0" fmla="*/ 68 w 73"/>
                  <a:gd name="T1" fmla="*/ 12 h 12"/>
                  <a:gd name="T2" fmla="*/ 5 w 73"/>
                  <a:gd name="T3" fmla="*/ 12 h 12"/>
                  <a:gd name="T4" fmla="*/ 0 w 73"/>
                  <a:gd name="T5" fmla="*/ 6 h 12"/>
                  <a:gd name="T6" fmla="*/ 5 w 73"/>
                  <a:gd name="T7" fmla="*/ 0 h 12"/>
                  <a:gd name="T8" fmla="*/ 68 w 73"/>
                  <a:gd name="T9" fmla="*/ 0 h 12"/>
                  <a:gd name="T10" fmla="*/ 73 w 73"/>
                  <a:gd name="T11" fmla="*/ 6 h 12"/>
                  <a:gd name="T12" fmla="*/ 68 w 73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2">
                    <a:moveTo>
                      <a:pt x="68" y="12"/>
                    </a:moveTo>
                    <a:cubicBezTo>
                      <a:pt x="5" y="12"/>
                      <a:pt x="5" y="12"/>
                      <a:pt x="5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1" y="0"/>
                      <a:pt x="73" y="3"/>
                      <a:pt x="73" y="6"/>
                    </a:cubicBezTo>
                    <a:cubicBezTo>
                      <a:pt x="73" y="9"/>
                      <a:pt x="71" y="12"/>
                      <a:pt x="68" y="12"/>
                    </a:cubicBez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85"/>
              <p:cNvSpPr>
                <a:spLocks/>
              </p:cNvSpPr>
              <p:nvPr/>
            </p:nvSpPr>
            <p:spPr bwMode="auto">
              <a:xfrm>
                <a:off x="5407260" y="4474003"/>
                <a:ext cx="116473" cy="18851"/>
              </a:xfrm>
              <a:custGeom>
                <a:avLst/>
                <a:gdLst>
                  <a:gd name="T0" fmla="*/ 68 w 73"/>
                  <a:gd name="T1" fmla="*/ 12 h 12"/>
                  <a:gd name="T2" fmla="*/ 5 w 73"/>
                  <a:gd name="T3" fmla="*/ 12 h 12"/>
                  <a:gd name="T4" fmla="*/ 0 w 73"/>
                  <a:gd name="T5" fmla="*/ 6 h 12"/>
                  <a:gd name="T6" fmla="*/ 5 w 73"/>
                  <a:gd name="T7" fmla="*/ 0 h 12"/>
                  <a:gd name="T8" fmla="*/ 68 w 73"/>
                  <a:gd name="T9" fmla="*/ 0 h 12"/>
                  <a:gd name="T10" fmla="*/ 73 w 73"/>
                  <a:gd name="T11" fmla="*/ 6 h 12"/>
                  <a:gd name="T12" fmla="*/ 68 w 73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2">
                    <a:moveTo>
                      <a:pt x="68" y="12"/>
                    </a:moveTo>
                    <a:cubicBezTo>
                      <a:pt x="5" y="12"/>
                      <a:pt x="5" y="12"/>
                      <a:pt x="5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1" y="0"/>
                      <a:pt x="73" y="3"/>
                      <a:pt x="73" y="6"/>
                    </a:cubicBezTo>
                    <a:cubicBezTo>
                      <a:pt x="73" y="9"/>
                      <a:pt x="71" y="12"/>
                      <a:pt x="68" y="12"/>
                    </a:cubicBez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8" name="Group 88"/>
            <p:cNvGrpSpPr/>
            <p:nvPr/>
          </p:nvGrpSpPr>
          <p:grpSpPr>
            <a:xfrm>
              <a:off x="7044474" y="1851288"/>
              <a:ext cx="1210354" cy="1294210"/>
              <a:chOff x="6951707" y="2428654"/>
              <a:chExt cx="1321600" cy="1413163"/>
            </a:xfrm>
          </p:grpSpPr>
          <p:sp>
            <p:nvSpPr>
              <p:cNvPr id="107" name="Freeform 77"/>
              <p:cNvSpPr>
                <a:spLocks/>
              </p:cNvSpPr>
              <p:nvPr/>
            </p:nvSpPr>
            <p:spPr bwMode="auto">
              <a:xfrm>
                <a:off x="6951707" y="2428654"/>
                <a:ext cx="1321600" cy="1413163"/>
              </a:xfrm>
              <a:custGeom>
                <a:avLst/>
                <a:gdLst>
                  <a:gd name="T0" fmla="*/ 492 w 830"/>
                  <a:gd name="T1" fmla="*/ 46 h 888"/>
                  <a:gd name="T2" fmla="*/ 32 w 830"/>
                  <a:gd name="T3" fmla="*/ 338 h 888"/>
                  <a:gd name="T4" fmla="*/ 149 w 830"/>
                  <a:gd name="T5" fmla="*/ 708 h 888"/>
                  <a:gd name="T6" fmla="*/ 126 w 830"/>
                  <a:gd name="T7" fmla="*/ 888 h 888"/>
                  <a:gd name="T8" fmla="*/ 306 w 830"/>
                  <a:gd name="T9" fmla="*/ 793 h 888"/>
                  <a:gd name="T10" fmla="*/ 323 w 830"/>
                  <a:gd name="T11" fmla="*/ 798 h 888"/>
                  <a:gd name="T12" fmla="*/ 783 w 830"/>
                  <a:gd name="T13" fmla="*/ 506 h 888"/>
                  <a:gd name="T14" fmla="*/ 492 w 830"/>
                  <a:gd name="T15" fmla="*/ 46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0" h="888">
                    <a:moveTo>
                      <a:pt x="492" y="46"/>
                    </a:moveTo>
                    <a:cubicBezTo>
                      <a:pt x="284" y="0"/>
                      <a:pt x="78" y="130"/>
                      <a:pt x="32" y="338"/>
                    </a:cubicBezTo>
                    <a:cubicBezTo>
                      <a:pt x="0" y="478"/>
                      <a:pt x="50" y="618"/>
                      <a:pt x="149" y="708"/>
                    </a:cubicBezTo>
                    <a:cubicBezTo>
                      <a:pt x="126" y="888"/>
                      <a:pt x="126" y="888"/>
                      <a:pt x="126" y="888"/>
                    </a:cubicBezTo>
                    <a:cubicBezTo>
                      <a:pt x="306" y="793"/>
                      <a:pt x="306" y="793"/>
                      <a:pt x="306" y="793"/>
                    </a:cubicBezTo>
                    <a:cubicBezTo>
                      <a:pt x="312" y="795"/>
                      <a:pt x="317" y="796"/>
                      <a:pt x="323" y="798"/>
                    </a:cubicBezTo>
                    <a:cubicBezTo>
                      <a:pt x="531" y="844"/>
                      <a:pt x="737" y="714"/>
                      <a:pt x="783" y="506"/>
                    </a:cubicBezTo>
                    <a:cubicBezTo>
                      <a:pt x="830" y="299"/>
                      <a:pt x="699" y="93"/>
                      <a:pt x="492" y="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Freeform 86"/>
              <p:cNvSpPr>
                <a:spLocks/>
              </p:cNvSpPr>
              <p:nvPr/>
            </p:nvSpPr>
            <p:spPr bwMode="auto">
              <a:xfrm>
                <a:off x="7359700" y="2754510"/>
                <a:ext cx="493496" cy="681334"/>
              </a:xfrm>
              <a:custGeom>
                <a:avLst/>
                <a:gdLst>
                  <a:gd name="T0" fmla="*/ 200 w 310"/>
                  <a:gd name="T1" fmla="*/ 39 h 428"/>
                  <a:gd name="T2" fmla="*/ 205 w 310"/>
                  <a:gd name="T3" fmla="*/ 40 h 428"/>
                  <a:gd name="T4" fmla="*/ 215 w 310"/>
                  <a:gd name="T5" fmla="*/ 23 h 428"/>
                  <a:gd name="T6" fmla="*/ 206 w 310"/>
                  <a:gd name="T7" fmla="*/ 5 h 428"/>
                  <a:gd name="T8" fmla="*/ 196 w 310"/>
                  <a:gd name="T9" fmla="*/ 9 h 428"/>
                  <a:gd name="T10" fmla="*/ 123 w 310"/>
                  <a:gd name="T11" fmla="*/ 0 h 428"/>
                  <a:gd name="T12" fmla="*/ 97 w 310"/>
                  <a:gd name="T13" fmla="*/ 11 h 428"/>
                  <a:gd name="T14" fmla="*/ 104 w 310"/>
                  <a:gd name="T15" fmla="*/ 17 h 428"/>
                  <a:gd name="T16" fmla="*/ 99 w 310"/>
                  <a:gd name="T17" fmla="*/ 35 h 428"/>
                  <a:gd name="T18" fmla="*/ 120 w 310"/>
                  <a:gd name="T19" fmla="*/ 38 h 428"/>
                  <a:gd name="T20" fmla="*/ 120 w 310"/>
                  <a:gd name="T21" fmla="*/ 182 h 428"/>
                  <a:gd name="T22" fmla="*/ 13 w 310"/>
                  <a:gd name="T23" fmla="*/ 347 h 428"/>
                  <a:gd name="T24" fmla="*/ 3 w 310"/>
                  <a:gd name="T25" fmla="*/ 399 h 428"/>
                  <a:gd name="T26" fmla="*/ 89 w 310"/>
                  <a:gd name="T27" fmla="*/ 426 h 428"/>
                  <a:gd name="T28" fmla="*/ 286 w 310"/>
                  <a:gd name="T29" fmla="*/ 414 h 428"/>
                  <a:gd name="T30" fmla="*/ 310 w 310"/>
                  <a:gd name="T31" fmla="*/ 388 h 428"/>
                  <a:gd name="T32" fmla="*/ 199 w 310"/>
                  <a:gd name="T33" fmla="*/ 178 h 428"/>
                  <a:gd name="T34" fmla="*/ 192 w 310"/>
                  <a:gd name="T35" fmla="*/ 182 h 428"/>
                  <a:gd name="T36" fmla="*/ 284 w 310"/>
                  <a:gd name="T37" fmla="*/ 354 h 428"/>
                  <a:gd name="T38" fmla="*/ 293 w 310"/>
                  <a:gd name="T39" fmla="*/ 391 h 428"/>
                  <a:gd name="T40" fmla="*/ 219 w 310"/>
                  <a:gd name="T41" fmla="*/ 410 h 428"/>
                  <a:gd name="T42" fmla="*/ 29 w 310"/>
                  <a:gd name="T43" fmla="*/ 399 h 428"/>
                  <a:gd name="T44" fmla="*/ 16 w 310"/>
                  <a:gd name="T45" fmla="*/ 388 h 428"/>
                  <a:gd name="T46" fmla="*/ 81 w 310"/>
                  <a:gd name="T47" fmla="*/ 260 h 428"/>
                  <a:gd name="T48" fmla="*/ 128 w 310"/>
                  <a:gd name="T49" fmla="*/ 38 h 428"/>
                  <a:gd name="T50" fmla="*/ 121 w 310"/>
                  <a:gd name="T51" fmla="*/ 30 h 428"/>
                  <a:gd name="T52" fmla="*/ 121 w 310"/>
                  <a:gd name="T53" fmla="*/ 30 h 428"/>
                  <a:gd name="T54" fmla="*/ 112 w 310"/>
                  <a:gd name="T55" fmla="*/ 25 h 428"/>
                  <a:gd name="T56" fmla="*/ 112 w 310"/>
                  <a:gd name="T57" fmla="*/ 17 h 428"/>
                  <a:gd name="T58" fmla="*/ 112 w 310"/>
                  <a:gd name="T59" fmla="*/ 18 h 428"/>
                  <a:gd name="T60" fmla="*/ 112 w 310"/>
                  <a:gd name="T61" fmla="*/ 18 h 428"/>
                  <a:gd name="T62" fmla="*/ 112 w 310"/>
                  <a:gd name="T63" fmla="*/ 18 h 428"/>
                  <a:gd name="T64" fmla="*/ 111 w 310"/>
                  <a:gd name="T65" fmla="*/ 18 h 428"/>
                  <a:gd name="T66" fmla="*/ 111 w 310"/>
                  <a:gd name="T67" fmla="*/ 18 h 428"/>
                  <a:gd name="T68" fmla="*/ 117 w 310"/>
                  <a:gd name="T69" fmla="*/ 16 h 428"/>
                  <a:gd name="T70" fmla="*/ 122 w 310"/>
                  <a:gd name="T71" fmla="*/ 16 h 428"/>
                  <a:gd name="T72" fmla="*/ 196 w 310"/>
                  <a:gd name="T73" fmla="*/ 14 h 428"/>
                  <a:gd name="T74" fmla="*/ 196 w 310"/>
                  <a:gd name="T75" fmla="*/ 14 h 428"/>
                  <a:gd name="T76" fmla="*/ 195 w 310"/>
                  <a:gd name="T77" fmla="*/ 17 h 428"/>
                  <a:gd name="T78" fmla="*/ 195 w 310"/>
                  <a:gd name="T79" fmla="*/ 17 h 428"/>
                  <a:gd name="T80" fmla="*/ 199 w 310"/>
                  <a:gd name="T81" fmla="*/ 23 h 428"/>
                  <a:gd name="T82" fmla="*/ 200 w 310"/>
                  <a:gd name="T83" fmla="*/ 25 h 428"/>
                  <a:gd name="T84" fmla="*/ 200 w 310"/>
                  <a:gd name="T85" fmla="*/ 25 h 428"/>
                  <a:gd name="T86" fmla="*/ 207 w 310"/>
                  <a:gd name="T87" fmla="*/ 23 h 428"/>
                  <a:gd name="T88" fmla="*/ 200 w 310"/>
                  <a:gd name="T89" fmla="*/ 22 h 428"/>
                  <a:gd name="T90" fmla="*/ 200 w 310"/>
                  <a:gd name="T91" fmla="*/ 22 h 428"/>
                  <a:gd name="T92" fmla="*/ 200 w 310"/>
                  <a:gd name="T93" fmla="*/ 22 h 428"/>
                  <a:gd name="T94" fmla="*/ 200 w 310"/>
                  <a:gd name="T95" fmla="*/ 22 h 428"/>
                  <a:gd name="T96" fmla="*/ 200 w 310"/>
                  <a:gd name="T97" fmla="*/ 22 h 428"/>
                  <a:gd name="T98" fmla="*/ 192 w 310"/>
                  <a:gd name="T99" fmla="*/ 29 h 428"/>
                  <a:gd name="T100" fmla="*/ 188 w 310"/>
                  <a:gd name="T101" fmla="*/ 32 h 428"/>
                  <a:gd name="T102" fmla="*/ 188 w 310"/>
                  <a:gd name="T103" fmla="*/ 32 h 428"/>
                  <a:gd name="T104" fmla="*/ 188 w 310"/>
                  <a:gd name="T105" fmla="*/ 32 h 428"/>
                  <a:gd name="T106" fmla="*/ 185 w 310"/>
                  <a:gd name="T107" fmla="*/ 187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0" h="428">
                    <a:moveTo>
                      <a:pt x="192" y="182"/>
                    </a:moveTo>
                    <a:cubicBezTo>
                      <a:pt x="200" y="182"/>
                      <a:pt x="200" y="182"/>
                      <a:pt x="200" y="182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192" y="39"/>
                      <a:pt x="192" y="39"/>
                      <a:pt x="192" y="39"/>
                    </a:cubicBezTo>
                    <a:cubicBezTo>
                      <a:pt x="196" y="46"/>
                      <a:pt x="196" y="46"/>
                      <a:pt x="196" y="46"/>
                    </a:cubicBezTo>
                    <a:cubicBezTo>
                      <a:pt x="196" y="45"/>
                      <a:pt x="200" y="43"/>
                      <a:pt x="205" y="40"/>
                    </a:cubicBezTo>
                    <a:cubicBezTo>
                      <a:pt x="207" y="38"/>
                      <a:pt x="209" y="36"/>
                      <a:pt x="211" y="34"/>
                    </a:cubicBezTo>
                    <a:cubicBezTo>
                      <a:pt x="212" y="32"/>
                      <a:pt x="213" y="31"/>
                      <a:pt x="214" y="29"/>
                    </a:cubicBezTo>
                    <a:cubicBezTo>
                      <a:pt x="215" y="28"/>
                      <a:pt x="215" y="25"/>
                      <a:pt x="215" y="23"/>
                    </a:cubicBezTo>
                    <a:cubicBezTo>
                      <a:pt x="215" y="22"/>
                      <a:pt x="215" y="22"/>
                      <a:pt x="215" y="21"/>
                    </a:cubicBezTo>
                    <a:cubicBezTo>
                      <a:pt x="215" y="21"/>
                      <a:pt x="214" y="17"/>
                      <a:pt x="211" y="12"/>
                    </a:cubicBezTo>
                    <a:cubicBezTo>
                      <a:pt x="210" y="10"/>
                      <a:pt x="209" y="7"/>
                      <a:pt x="206" y="5"/>
                    </a:cubicBezTo>
                    <a:cubicBezTo>
                      <a:pt x="205" y="4"/>
                      <a:pt x="204" y="3"/>
                      <a:pt x="202" y="2"/>
                    </a:cubicBezTo>
                    <a:cubicBezTo>
                      <a:pt x="200" y="1"/>
                      <a:pt x="198" y="1"/>
                      <a:pt x="196" y="1"/>
                    </a:cubicBezTo>
                    <a:cubicBezTo>
                      <a:pt x="196" y="9"/>
                      <a:pt x="196" y="9"/>
                      <a:pt x="196" y="9"/>
                    </a:cubicBezTo>
                    <a:cubicBezTo>
                      <a:pt x="196" y="1"/>
                      <a:pt x="196" y="1"/>
                      <a:pt x="196" y="1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8" y="0"/>
                      <a:pt x="113" y="0"/>
                      <a:pt x="108" y="2"/>
                    </a:cubicBezTo>
                    <a:cubicBezTo>
                      <a:pt x="105" y="3"/>
                      <a:pt x="103" y="4"/>
                      <a:pt x="100" y="7"/>
                    </a:cubicBezTo>
                    <a:cubicBezTo>
                      <a:pt x="99" y="8"/>
                      <a:pt x="98" y="9"/>
                      <a:pt x="97" y="11"/>
                    </a:cubicBezTo>
                    <a:cubicBezTo>
                      <a:pt x="96" y="13"/>
                      <a:pt x="96" y="15"/>
                      <a:pt x="96" y="17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6" y="17"/>
                      <a:pt x="95" y="20"/>
                      <a:pt x="95" y="22"/>
                    </a:cubicBezTo>
                    <a:cubicBezTo>
                      <a:pt x="95" y="27"/>
                      <a:pt x="97" y="31"/>
                      <a:pt x="99" y="35"/>
                    </a:cubicBezTo>
                    <a:cubicBezTo>
                      <a:pt x="103" y="40"/>
                      <a:pt x="108" y="43"/>
                      <a:pt x="112" y="44"/>
                    </a:cubicBezTo>
                    <a:cubicBezTo>
                      <a:pt x="116" y="46"/>
                      <a:pt x="118" y="46"/>
                      <a:pt x="119" y="46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12" y="38"/>
                      <a:pt x="112" y="38"/>
                      <a:pt x="112" y="38"/>
                    </a:cubicBezTo>
                    <a:cubicBezTo>
                      <a:pt x="112" y="182"/>
                      <a:pt x="112" y="182"/>
                      <a:pt x="112" y="182"/>
                    </a:cubicBezTo>
                    <a:cubicBezTo>
                      <a:pt x="120" y="182"/>
                      <a:pt x="120" y="182"/>
                      <a:pt x="120" y="182"/>
                    </a:cubicBezTo>
                    <a:cubicBezTo>
                      <a:pt x="113" y="178"/>
                      <a:pt x="113" y="178"/>
                      <a:pt x="113" y="178"/>
                    </a:cubicBezTo>
                    <a:cubicBezTo>
                      <a:pt x="93" y="210"/>
                      <a:pt x="65" y="253"/>
                      <a:pt x="42" y="292"/>
                    </a:cubicBezTo>
                    <a:cubicBezTo>
                      <a:pt x="30" y="312"/>
                      <a:pt x="20" y="331"/>
                      <a:pt x="13" y="347"/>
                    </a:cubicBezTo>
                    <a:cubicBezTo>
                      <a:pt x="9" y="355"/>
                      <a:pt x="6" y="363"/>
                      <a:pt x="4" y="370"/>
                    </a:cubicBezTo>
                    <a:cubicBezTo>
                      <a:pt x="2" y="376"/>
                      <a:pt x="0" y="382"/>
                      <a:pt x="0" y="388"/>
                    </a:cubicBezTo>
                    <a:cubicBezTo>
                      <a:pt x="0" y="392"/>
                      <a:pt x="1" y="396"/>
                      <a:pt x="3" y="399"/>
                    </a:cubicBezTo>
                    <a:cubicBezTo>
                      <a:pt x="5" y="403"/>
                      <a:pt x="8" y="406"/>
                      <a:pt x="11" y="408"/>
                    </a:cubicBezTo>
                    <a:cubicBezTo>
                      <a:pt x="18" y="412"/>
                      <a:pt x="26" y="415"/>
                      <a:pt x="36" y="417"/>
                    </a:cubicBezTo>
                    <a:cubicBezTo>
                      <a:pt x="50" y="421"/>
                      <a:pt x="69" y="424"/>
                      <a:pt x="89" y="426"/>
                    </a:cubicBezTo>
                    <a:cubicBezTo>
                      <a:pt x="110" y="427"/>
                      <a:pt x="132" y="428"/>
                      <a:pt x="155" y="428"/>
                    </a:cubicBezTo>
                    <a:cubicBezTo>
                      <a:pt x="189" y="428"/>
                      <a:pt x="224" y="426"/>
                      <a:pt x="251" y="422"/>
                    </a:cubicBezTo>
                    <a:cubicBezTo>
                      <a:pt x="265" y="420"/>
                      <a:pt x="277" y="417"/>
                      <a:pt x="286" y="414"/>
                    </a:cubicBezTo>
                    <a:cubicBezTo>
                      <a:pt x="291" y="412"/>
                      <a:pt x="295" y="410"/>
                      <a:pt x="299" y="408"/>
                    </a:cubicBezTo>
                    <a:cubicBezTo>
                      <a:pt x="302" y="406"/>
                      <a:pt x="305" y="403"/>
                      <a:pt x="307" y="399"/>
                    </a:cubicBezTo>
                    <a:cubicBezTo>
                      <a:pt x="309" y="396"/>
                      <a:pt x="310" y="392"/>
                      <a:pt x="310" y="388"/>
                    </a:cubicBezTo>
                    <a:cubicBezTo>
                      <a:pt x="310" y="383"/>
                      <a:pt x="309" y="377"/>
                      <a:pt x="307" y="370"/>
                    </a:cubicBezTo>
                    <a:cubicBezTo>
                      <a:pt x="303" y="358"/>
                      <a:pt x="297" y="344"/>
                      <a:pt x="289" y="329"/>
                    </a:cubicBezTo>
                    <a:cubicBezTo>
                      <a:pt x="266" y="282"/>
                      <a:pt x="228" y="222"/>
                      <a:pt x="199" y="178"/>
                    </a:cubicBezTo>
                    <a:cubicBezTo>
                      <a:pt x="192" y="182"/>
                      <a:pt x="192" y="182"/>
                      <a:pt x="192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192" y="182"/>
                      <a:pt x="192" y="182"/>
                      <a:pt x="192" y="182"/>
                    </a:cubicBezTo>
                    <a:cubicBezTo>
                      <a:pt x="185" y="187"/>
                      <a:pt x="185" y="187"/>
                      <a:pt x="185" y="187"/>
                    </a:cubicBezTo>
                    <a:cubicBezTo>
                      <a:pt x="207" y="220"/>
                      <a:pt x="235" y="263"/>
                      <a:pt x="257" y="301"/>
                    </a:cubicBezTo>
                    <a:cubicBezTo>
                      <a:pt x="267" y="321"/>
                      <a:pt x="277" y="339"/>
                      <a:pt x="284" y="354"/>
                    </a:cubicBezTo>
                    <a:cubicBezTo>
                      <a:pt x="287" y="362"/>
                      <a:pt x="290" y="369"/>
                      <a:pt x="291" y="375"/>
                    </a:cubicBezTo>
                    <a:cubicBezTo>
                      <a:pt x="293" y="381"/>
                      <a:pt x="294" y="385"/>
                      <a:pt x="294" y="388"/>
                    </a:cubicBezTo>
                    <a:cubicBezTo>
                      <a:pt x="294" y="390"/>
                      <a:pt x="293" y="391"/>
                      <a:pt x="293" y="391"/>
                    </a:cubicBezTo>
                    <a:cubicBezTo>
                      <a:pt x="293" y="392"/>
                      <a:pt x="292" y="393"/>
                      <a:pt x="290" y="394"/>
                    </a:cubicBezTo>
                    <a:cubicBezTo>
                      <a:pt x="286" y="397"/>
                      <a:pt x="279" y="400"/>
                      <a:pt x="270" y="402"/>
                    </a:cubicBezTo>
                    <a:cubicBezTo>
                      <a:pt x="257" y="405"/>
                      <a:pt x="239" y="408"/>
                      <a:pt x="219" y="410"/>
                    </a:cubicBezTo>
                    <a:cubicBezTo>
                      <a:pt x="199" y="411"/>
                      <a:pt x="177" y="412"/>
                      <a:pt x="155" y="412"/>
                    </a:cubicBezTo>
                    <a:cubicBezTo>
                      <a:pt x="121" y="412"/>
                      <a:pt x="88" y="410"/>
                      <a:pt x="62" y="406"/>
                    </a:cubicBezTo>
                    <a:cubicBezTo>
                      <a:pt x="48" y="404"/>
                      <a:pt x="37" y="402"/>
                      <a:pt x="29" y="399"/>
                    </a:cubicBezTo>
                    <a:cubicBezTo>
                      <a:pt x="25" y="397"/>
                      <a:pt x="22" y="396"/>
                      <a:pt x="20" y="394"/>
                    </a:cubicBezTo>
                    <a:cubicBezTo>
                      <a:pt x="18" y="393"/>
                      <a:pt x="17" y="392"/>
                      <a:pt x="17" y="391"/>
                    </a:cubicBezTo>
                    <a:cubicBezTo>
                      <a:pt x="17" y="391"/>
                      <a:pt x="16" y="390"/>
                      <a:pt x="16" y="388"/>
                    </a:cubicBezTo>
                    <a:cubicBezTo>
                      <a:pt x="16" y="385"/>
                      <a:pt x="17" y="380"/>
                      <a:pt x="19" y="374"/>
                    </a:cubicBezTo>
                    <a:cubicBezTo>
                      <a:pt x="22" y="364"/>
                      <a:pt x="28" y="350"/>
                      <a:pt x="36" y="335"/>
                    </a:cubicBezTo>
                    <a:cubicBezTo>
                      <a:pt x="48" y="312"/>
                      <a:pt x="64" y="286"/>
                      <a:pt x="81" y="260"/>
                    </a:cubicBezTo>
                    <a:cubicBezTo>
                      <a:pt x="97" y="233"/>
                      <a:pt x="113" y="208"/>
                      <a:pt x="127" y="186"/>
                    </a:cubicBezTo>
                    <a:cubicBezTo>
                      <a:pt x="128" y="185"/>
                      <a:pt x="128" y="184"/>
                      <a:pt x="128" y="182"/>
                    </a:cubicBezTo>
                    <a:cubicBezTo>
                      <a:pt x="128" y="38"/>
                      <a:pt x="128" y="38"/>
                      <a:pt x="128" y="38"/>
                    </a:cubicBezTo>
                    <a:cubicBezTo>
                      <a:pt x="128" y="34"/>
                      <a:pt x="125" y="31"/>
                      <a:pt x="121" y="30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0"/>
                      <a:pt x="121" y="30"/>
                      <a:pt x="121" y="30"/>
                    </a:cubicBezTo>
                    <a:cubicBezTo>
                      <a:pt x="121" y="30"/>
                      <a:pt x="121" y="30"/>
                      <a:pt x="121" y="30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0"/>
                      <a:pt x="121" y="30"/>
                      <a:pt x="121" y="30"/>
                    </a:cubicBezTo>
                    <a:cubicBezTo>
                      <a:pt x="121" y="30"/>
                      <a:pt x="121" y="30"/>
                      <a:pt x="121" y="30"/>
                    </a:cubicBezTo>
                    <a:cubicBezTo>
                      <a:pt x="120" y="30"/>
                      <a:pt x="117" y="29"/>
                      <a:pt x="115" y="28"/>
                    </a:cubicBezTo>
                    <a:cubicBezTo>
                      <a:pt x="114" y="27"/>
                      <a:pt x="113" y="26"/>
                      <a:pt x="112" y="25"/>
                    </a:cubicBezTo>
                    <a:cubicBezTo>
                      <a:pt x="112" y="24"/>
                      <a:pt x="111" y="23"/>
                      <a:pt x="111" y="22"/>
                    </a:cubicBezTo>
                    <a:cubicBezTo>
                      <a:pt x="111" y="21"/>
                      <a:pt x="112" y="20"/>
                      <a:pt x="112" y="19"/>
                    </a:cubicBezTo>
                    <a:cubicBezTo>
                      <a:pt x="112" y="18"/>
                      <a:pt x="112" y="18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8"/>
                      <a:pt x="112" y="18"/>
                      <a:pt x="113" y="17"/>
                    </a:cubicBezTo>
                    <a:cubicBezTo>
                      <a:pt x="114" y="17"/>
                      <a:pt x="115" y="16"/>
                      <a:pt x="117" y="16"/>
                    </a:cubicBezTo>
                    <a:cubicBezTo>
                      <a:pt x="119" y="16"/>
                      <a:pt x="121" y="16"/>
                      <a:pt x="123" y="16"/>
                    </a:cubicBezTo>
                    <a:cubicBezTo>
                      <a:pt x="123" y="8"/>
                      <a:pt x="123" y="8"/>
                      <a:pt x="123" y="8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96" y="17"/>
                      <a:pt x="196" y="17"/>
                      <a:pt x="196" y="17"/>
                    </a:cubicBezTo>
                    <a:cubicBezTo>
                      <a:pt x="196" y="17"/>
                      <a:pt x="196" y="17"/>
                      <a:pt x="196" y="17"/>
                    </a:cubicBezTo>
                    <a:cubicBezTo>
                      <a:pt x="196" y="14"/>
                      <a:pt x="196" y="14"/>
                      <a:pt x="196" y="14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6" y="17"/>
                      <a:pt x="196" y="17"/>
                    </a:cubicBezTo>
                    <a:cubicBezTo>
                      <a:pt x="196" y="14"/>
                      <a:pt x="196" y="14"/>
                      <a:pt x="196" y="14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6"/>
                      <a:pt x="195" y="16"/>
                      <a:pt x="195" y="16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6"/>
                      <a:pt x="195" y="16"/>
                      <a:pt x="195" y="16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6" y="17"/>
                      <a:pt x="197" y="18"/>
                    </a:cubicBezTo>
                    <a:cubicBezTo>
                      <a:pt x="197" y="20"/>
                      <a:pt x="198" y="22"/>
                      <a:pt x="199" y="23"/>
                    </a:cubicBezTo>
                    <a:cubicBezTo>
                      <a:pt x="199" y="24"/>
                      <a:pt x="199" y="24"/>
                      <a:pt x="200" y="25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201" y="25"/>
                      <a:pt x="201" y="25"/>
                      <a:pt x="201" y="25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201" y="25"/>
                      <a:pt x="201" y="25"/>
                      <a:pt x="201" y="25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207" y="23"/>
                      <a:pt x="207" y="23"/>
                      <a:pt x="207" y="23"/>
                    </a:cubicBezTo>
                    <a:cubicBezTo>
                      <a:pt x="199" y="23"/>
                      <a:pt x="199" y="23"/>
                      <a:pt x="199" y="23"/>
                    </a:cubicBezTo>
                    <a:cubicBezTo>
                      <a:pt x="202" y="23"/>
                      <a:pt x="202" y="23"/>
                      <a:pt x="202" y="23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199" y="23"/>
                      <a:pt x="199" y="23"/>
                      <a:pt x="199" y="23"/>
                    </a:cubicBezTo>
                    <a:cubicBezTo>
                      <a:pt x="202" y="23"/>
                      <a:pt x="202" y="23"/>
                      <a:pt x="202" y="23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1" y="23"/>
                      <a:pt x="201" y="23"/>
                      <a:pt x="201" y="23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1" y="23"/>
                      <a:pt x="201" y="23"/>
                      <a:pt x="201" y="23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0" y="22"/>
                      <a:pt x="199" y="23"/>
                      <a:pt x="198" y="25"/>
                    </a:cubicBezTo>
                    <a:cubicBezTo>
                      <a:pt x="196" y="26"/>
                      <a:pt x="194" y="28"/>
                      <a:pt x="192" y="29"/>
                    </a:cubicBezTo>
                    <a:cubicBezTo>
                      <a:pt x="191" y="30"/>
                      <a:pt x="190" y="31"/>
                      <a:pt x="189" y="31"/>
                    </a:cubicBezTo>
                    <a:cubicBezTo>
                      <a:pt x="188" y="31"/>
                      <a:pt x="188" y="31"/>
                      <a:pt x="188" y="31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89" y="33"/>
                      <a:pt x="189" y="33"/>
                      <a:pt x="189" y="33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89" y="33"/>
                      <a:pt x="189" y="33"/>
                      <a:pt x="189" y="33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86" y="33"/>
                      <a:pt x="184" y="36"/>
                      <a:pt x="184" y="39"/>
                    </a:cubicBezTo>
                    <a:cubicBezTo>
                      <a:pt x="184" y="182"/>
                      <a:pt x="184" y="182"/>
                      <a:pt x="184" y="182"/>
                    </a:cubicBezTo>
                    <a:cubicBezTo>
                      <a:pt x="184" y="184"/>
                      <a:pt x="184" y="185"/>
                      <a:pt x="185" y="187"/>
                    </a:cubicBezTo>
                    <a:lnTo>
                      <a:pt x="192" y="1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Oval 87"/>
              <p:cNvSpPr>
                <a:spLocks noChangeArrowheads="1"/>
              </p:cNvSpPr>
              <p:nvPr/>
            </p:nvSpPr>
            <p:spPr bwMode="auto">
              <a:xfrm>
                <a:off x="7588607" y="3060168"/>
                <a:ext cx="66652" cy="673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88"/>
              <p:cNvSpPr>
                <a:spLocks noEditPoints="1"/>
              </p:cNvSpPr>
              <p:nvPr/>
            </p:nvSpPr>
            <p:spPr bwMode="auto">
              <a:xfrm>
                <a:off x="7429718" y="3157116"/>
                <a:ext cx="350093" cy="229580"/>
              </a:xfrm>
              <a:custGeom>
                <a:avLst/>
                <a:gdLst>
                  <a:gd name="T0" fmla="*/ 161 w 220"/>
                  <a:gd name="T1" fmla="*/ 0 h 144"/>
                  <a:gd name="T2" fmla="*/ 65 w 220"/>
                  <a:gd name="T3" fmla="*/ 3 h 144"/>
                  <a:gd name="T4" fmla="*/ 0 w 220"/>
                  <a:gd name="T5" fmla="*/ 118 h 144"/>
                  <a:gd name="T6" fmla="*/ 220 w 220"/>
                  <a:gd name="T7" fmla="*/ 119 h 144"/>
                  <a:gd name="T8" fmla="*/ 161 w 220"/>
                  <a:gd name="T9" fmla="*/ 0 h 144"/>
                  <a:gd name="T10" fmla="*/ 87 w 220"/>
                  <a:gd name="T11" fmla="*/ 87 h 144"/>
                  <a:gd name="T12" fmla="*/ 62 w 220"/>
                  <a:gd name="T13" fmla="*/ 63 h 144"/>
                  <a:gd name="T14" fmla="*/ 87 w 220"/>
                  <a:gd name="T15" fmla="*/ 39 h 144"/>
                  <a:gd name="T16" fmla="*/ 111 w 220"/>
                  <a:gd name="T17" fmla="*/ 63 h 144"/>
                  <a:gd name="T18" fmla="*/ 87 w 220"/>
                  <a:gd name="T19" fmla="*/ 87 h 144"/>
                  <a:gd name="T20" fmla="*/ 147 w 220"/>
                  <a:gd name="T21" fmla="*/ 103 h 144"/>
                  <a:gd name="T22" fmla="*/ 132 w 220"/>
                  <a:gd name="T23" fmla="*/ 88 h 144"/>
                  <a:gd name="T24" fmla="*/ 147 w 220"/>
                  <a:gd name="T25" fmla="*/ 74 h 144"/>
                  <a:gd name="T26" fmla="*/ 161 w 220"/>
                  <a:gd name="T27" fmla="*/ 88 h 144"/>
                  <a:gd name="T28" fmla="*/ 147 w 220"/>
                  <a:gd name="T29" fmla="*/ 10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0" h="144">
                    <a:moveTo>
                      <a:pt x="161" y="0"/>
                    </a:moveTo>
                    <a:cubicBezTo>
                      <a:pt x="65" y="3"/>
                      <a:pt x="65" y="3"/>
                      <a:pt x="65" y="3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39" y="134"/>
                      <a:pt x="147" y="144"/>
                      <a:pt x="220" y="119"/>
                    </a:cubicBezTo>
                    <a:lnTo>
                      <a:pt x="161" y="0"/>
                    </a:lnTo>
                    <a:close/>
                    <a:moveTo>
                      <a:pt x="87" y="87"/>
                    </a:moveTo>
                    <a:cubicBezTo>
                      <a:pt x="73" y="87"/>
                      <a:pt x="62" y="76"/>
                      <a:pt x="62" y="63"/>
                    </a:cubicBezTo>
                    <a:cubicBezTo>
                      <a:pt x="62" y="49"/>
                      <a:pt x="73" y="39"/>
                      <a:pt x="87" y="39"/>
                    </a:cubicBezTo>
                    <a:cubicBezTo>
                      <a:pt x="100" y="39"/>
                      <a:pt x="111" y="49"/>
                      <a:pt x="111" y="63"/>
                    </a:cubicBezTo>
                    <a:cubicBezTo>
                      <a:pt x="111" y="76"/>
                      <a:pt x="100" y="87"/>
                      <a:pt x="87" y="87"/>
                    </a:cubicBezTo>
                    <a:close/>
                    <a:moveTo>
                      <a:pt x="147" y="103"/>
                    </a:moveTo>
                    <a:cubicBezTo>
                      <a:pt x="139" y="103"/>
                      <a:pt x="132" y="96"/>
                      <a:pt x="132" y="88"/>
                    </a:cubicBezTo>
                    <a:cubicBezTo>
                      <a:pt x="132" y="81"/>
                      <a:pt x="139" y="74"/>
                      <a:pt x="147" y="74"/>
                    </a:cubicBezTo>
                    <a:cubicBezTo>
                      <a:pt x="155" y="74"/>
                      <a:pt x="161" y="81"/>
                      <a:pt x="161" y="88"/>
                    </a:cubicBezTo>
                    <a:cubicBezTo>
                      <a:pt x="161" y="96"/>
                      <a:pt x="155" y="103"/>
                      <a:pt x="147" y="10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9" name="Group 98"/>
            <p:cNvGrpSpPr/>
            <p:nvPr/>
          </p:nvGrpSpPr>
          <p:grpSpPr>
            <a:xfrm>
              <a:off x="6027109" y="1255668"/>
              <a:ext cx="895279" cy="1048192"/>
              <a:chOff x="5863054" y="2068463"/>
              <a:chExt cx="977566" cy="1144534"/>
            </a:xfrm>
          </p:grpSpPr>
          <p:sp>
            <p:nvSpPr>
              <p:cNvPr id="101" name="Freeform 63"/>
              <p:cNvSpPr>
                <a:spLocks/>
              </p:cNvSpPr>
              <p:nvPr/>
            </p:nvSpPr>
            <p:spPr bwMode="auto">
              <a:xfrm>
                <a:off x="5863054" y="2068463"/>
                <a:ext cx="977566" cy="1144534"/>
              </a:xfrm>
              <a:custGeom>
                <a:avLst/>
                <a:gdLst>
                  <a:gd name="T0" fmla="*/ 614 w 614"/>
                  <a:gd name="T1" fmla="*/ 307 h 719"/>
                  <a:gd name="T2" fmla="*/ 307 w 614"/>
                  <a:gd name="T3" fmla="*/ 0 h 719"/>
                  <a:gd name="T4" fmla="*/ 0 w 614"/>
                  <a:gd name="T5" fmla="*/ 307 h 719"/>
                  <a:gd name="T6" fmla="*/ 307 w 614"/>
                  <a:gd name="T7" fmla="*/ 614 h 719"/>
                  <a:gd name="T8" fmla="*/ 321 w 614"/>
                  <a:gd name="T9" fmla="*/ 614 h 719"/>
                  <a:gd name="T10" fmla="*/ 445 w 614"/>
                  <a:gd name="T11" fmla="*/ 719 h 719"/>
                  <a:gd name="T12" fmla="*/ 458 w 614"/>
                  <a:gd name="T13" fmla="*/ 575 h 719"/>
                  <a:gd name="T14" fmla="*/ 614 w 614"/>
                  <a:gd name="T15" fmla="*/ 307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4" h="719">
                    <a:moveTo>
                      <a:pt x="614" y="307"/>
                    </a:moveTo>
                    <a:cubicBezTo>
                      <a:pt x="614" y="138"/>
                      <a:pt x="477" y="0"/>
                      <a:pt x="307" y="0"/>
                    </a:cubicBez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312" y="614"/>
                      <a:pt x="316" y="614"/>
                      <a:pt x="321" y="614"/>
                    </a:cubicBezTo>
                    <a:cubicBezTo>
                      <a:pt x="445" y="719"/>
                      <a:pt x="445" y="719"/>
                      <a:pt x="445" y="719"/>
                    </a:cubicBezTo>
                    <a:cubicBezTo>
                      <a:pt x="458" y="575"/>
                      <a:pt x="458" y="575"/>
                      <a:pt x="458" y="575"/>
                    </a:cubicBezTo>
                    <a:cubicBezTo>
                      <a:pt x="551" y="522"/>
                      <a:pt x="614" y="422"/>
                      <a:pt x="614" y="3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Freeform 92"/>
              <p:cNvSpPr>
                <a:spLocks noEditPoints="1"/>
              </p:cNvSpPr>
              <p:nvPr/>
            </p:nvSpPr>
            <p:spPr bwMode="auto">
              <a:xfrm>
                <a:off x="6063684" y="2215232"/>
                <a:ext cx="486763" cy="555436"/>
              </a:xfrm>
              <a:custGeom>
                <a:avLst/>
                <a:gdLst>
                  <a:gd name="T0" fmla="*/ 0 w 723"/>
                  <a:gd name="T1" fmla="*/ 338 h 825"/>
                  <a:gd name="T2" fmla="*/ 305 w 723"/>
                  <a:gd name="T3" fmla="*/ 825 h 825"/>
                  <a:gd name="T4" fmla="*/ 723 w 723"/>
                  <a:gd name="T5" fmla="*/ 0 h 825"/>
                  <a:gd name="T6" fmla="*/ 0 w 723"/>
                  <a:gd name="T7" fmla="*/ 338 h 825"/>
                  <a:gd name="T8" fmla="*/ 198 w 723"/>
                  <a:gd name="T9" fmla="*/ 383 h 825"/>
                  <a:gd name="T10" fmla="*/ 482 w 723"/>
                  <a:gd name="T11" fmla="*/ 250 h 825"/>
                  <a:gd name="T12" fmla="*/ 319 w 723"/>
                  <a:gd name="T13" fmla="*/ 574 h 825"/>
                  <a:gd name="T14" fmla="*/ 198 w 723"/>
                  <a:gd name="T15" fmla="*/ 383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3" h="825">
                    <a:moveTo>
                      <a:pt x="0" y="338"/>
                    </a:moveTo>
                    <a:lnTo>
                      <a:pt x="305" y="825"/>
                    </a:lnTo>
                    <a:lnTo>
                      <a:pt x="723" y="0"/>
                    </a:lnTo>
                    <a:lnTo>
                      <a:pt x="0" y="338"/>
                    </a:lnTo>
                    <a:close/>
                    <a:moveTo>
                      <a:pt x="198" y="383"/>
                    </a:moveTo>
                    <a:lnTo>
                      <a:pt x="482" y="250"/>
                    </a:lnTo>
                    <a:lnTo>
                      <a:pt x="319" y="574"/>
                    </a:lnTo>
                    <a:lnTo>
                      <a:pt x="198" y="38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Freeform 93"/>
              <p:cNvSpPr>
                <a:spLocks/>
              </p:cNvSpPr>
              <p:nvPr/>
            </p:nvSpPr>
            <p:spPr bwMode="auto">
              <a:xfrm>
                <a:off x="6383480" y="2531662"/>
                <a:ext cx="200630" cy="207363"/>
              </a:xfrm>
              <a:custGeom>
                <a:avLst/>
                <a:gdLst>
                  <a:gd name="T0" fmla="*/ 0 w 298"/>
                  <a:gd name="T1" fmla="*/ 194 h 308"/>
                  <a:gd name="T2" fmla="*/ 184 w 298"/>
                  <a:gd name="T3" fmla="*/ 0 h 308"/>
                  <a:gd name="T4" fmla="*/ 298 w 298"/>
                  <a:gd name="T5" fmla="*/ 116 h 308"/>
                  <a:gd name="T6" fmla="*/ 113 w 298"/>
                  <a:gd name="T7" fmla="*/ 308 h 308"/>
                  <a:gd name="T8" fmla="*/ 0 w 298"/>
                  <a:gd name="T9" fmla="*/ 194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308">
                    <a:moveTo>
                      <a:pt x="0" y="194"/>
                    </a:moveTo>
                    <a:lnTo>
                      <a:pt x="184" y="0"/>
                    </a:lnTo>
                    <a:lnTo>
                      <a:pt x="298" y="116"/>
                    </a:lnTo>
                    <a:lnTo>
                      <a:pt x="113" y="308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Freeform 94"/>
              <p:cNvSpPr>
                <a:spLocks/>
              </p:cNvSpPr>
              <p:nvPr/>
            </p:nvSpPr>
            <p:spPr bwMode="auto">
              <a:xfrm>
                <a:off x="6351837" y="2675066"/>
                <a:ext cx="94929" cy="87523"/>
              </a:xfrm>
              <a:custGeom>
                <a:avLst/>
                <a:gdLst>
                  <a:gd name="T0" fmla="*/ 16 w 60"/>
                  <a:gd name="T1" fmla="*/ 0 h 55"/>
                  <a:gd name="T2" fmla="*/ 60 w 60"/>
                  <a:gd name="T3" fmla="*/ 45 h 55"/>
                  <a:gd name="T4" fmla="*/ 0 w 60"/>
                  <a:gd name="T5" fmla="*/ 55 h 55"/>
                  <a:gd name="T6" fmla="*/ 16 w 60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5">
                    <a:moveTo>
                      <a:pt x="16" y="0"/>
                    </a:moveTo>
                    <a:cubicBezTo>
                      <a:pt x="17" y="1"/>
                      <a:pt x="60" y="45"/>
                      <a:pt x="60" y="45"/>
                    </a:cubicBezTo>
                    <a:cubicBezTo>
                      <a:pt x="0" y="55"/>
                      <a:pt x="0" y="55"/>
                      <a:pt x="0" y="55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Freeform 95"/>
              <p:cNvSpPr>
                <a:spLocks/>
              </p:cNvSpPr>
              <p:nvPr/>
            </p:nvSpPr>
            <p:spPr bwMode="auto">
              <a:xfrm>
                <a:off x="6502646" y="2476455"/>
                <a:ext cx="135324" cy="133305"/>
              </a:xfrm>
              <a:custGeom>
                <a:avLst/>
                <a:gdLst>
                  <a:gd name="T0" fmla="*/ 156 w 201"/>
                  <a:gd name="T1" fmla="*/ 198 h 198"/>
                  <a:gd name="T2" fmla="*/ 0 w 201"/>
                  <a:gd name="T3" fmla="*/ 44 h 198"/>
                  <a:gd name="T4" fmla="*/ 45 w 201"/>
                  <a:gd name="T5" fmla="*/ 0 h 198"/>
                  <a:gd name="T6" fmla="*/ 201 w 201"/>
                  <a:gd name="T7" fmla="*/ 153 h 198"/>
                  <a:gd name="T8" fmla="*/ 156 w 201"/>
                  <a:gd name="T9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98">
                    <a:moveTo>
                      <a:pt x="156" y="198"/>
                    </a:moveTo>
                    <a:lnTo>
                      <a:pt x="0" y="44"/>
                    </a:lnTo>
                    <a:lnTo>
                      <a:pt x="45" y="0"/>
                    </a:lnTo>
                    <a:lnTo>
                      <a:pt x="201" y="153"/>
                    </a:lnTo>
                    <a:lnTo>
                      <a:pt x="156" y="1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Rectangle 96"/>
              <p:cNvSpPr>
                <a:spLocks noChangeArrowheads="1"/>
              </p:cNvSpPr>
              <p:nvPr/>
            </p:nvSpPr>
            <p:spPr bwMode="auto">
              <a:xfrm>
                <a:off x="6200355" y="2799618"/>
                <a:ext cx="311717" cy="316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0" name="Group 105"/>
            <p:cNvGrpSpPr/>
            <p:nvPr/>
          </p:nvGrpSpPr>
          <p:grpSpPr>
            <a:xfrm>
              <a:off x="4265150" y="4424023"/>
              <a:ext cx="813891" cy="952006"/>
              <a:chOff x="4098452" y="4268661"/>
              <a:chExt cx="888697" cy="1039506"/>
            </a:xfrm>
          </p:grpSpPr>
          <p:sp>
            <p:nvSpPr>
              <p:cNvPr id="95" name="Freeform 60"/>
              <p:cNvSpPr>
                <a:spLocks noEditPoints="1"/>
              </p:cNvSpPr>
              <p:nvPr/>
            </p:nvSpPr>
            <p:spPr bwMode="auto">
              <a:xfrm>
                <a:off x="4354962" y="4408698"/>
                <a:ext cx="334608" cy="624108"/>
              </a:xfrm>
              <a:custGeom>
                <a:avLst/>
                <a:gdLst>
                  <a:gd name="T0" fmla="*/ 210 w 210"/>
                  <a:gd name="T1" fmla="*/ 261 h 392"/>
                  <a:gd name="T2" fmla="*/ 204 w 210"/>
                  <a:gd name="T3" fmla="*/ 290 h 392"/>
                  <a:gd name="T4" fmla="*/ 187 w 210"/>
                  <a:gd name="T5" fmla="*/ 318 h 392"/>
                  <a:gd name="T6" fmla="*/ 159 w 210"/>
                  <a:gd name="T7" fmla="*/ 341 h 392"/>
                  <a:gd name="T8" fmla="*/ 123 w 210"/>
                  <a:gd name="T9" fmla="*/ 355 h 392"/>
                  <a:gd name="T10" fmla="*/ 123 w 210"/>
                  <a:gd name="T11" fmla="*/ 392 h 392"/>
                  <a:gd name="T12" fmla="*/ 96 w 210"/>
                  <a:gd name="T13" fmla="*/ 392 h 392"/>
                  <a:gd name="T14" fmla="*/ 96 w 210"/>
                  <a:gd name="T15" fmla="*/ 358 h 392"/>
                  <a:gd name="T16" fmla="*/ 94 w 210"/>
                  <a:gd name="T17" fmla="*/ 358 h 392"/>
                  <a:gd name="T18" fmla="*/ 91 w 210"/>
                  <a:gd name="T19" fmla="*/ 358 h 392"/>
                  <a:gd name="T20" fmla="*/ 64 w 210"/>
                  <a:gd name="T21" fmla="*/ 357 h 392"/>
                  <a:gd name="T22" fmla="*/ 41 w 210"/>
                  <a:gd name="T23" fmla="*/ 352 h 392"/>
                  <a:gd name="T24" fmla="*/ 20 w 210"/>
                  <a:gd name="T25" fmla="*/ 345 h 392"/>
                  <a:gd name="T26" fmla="*/ 0 w 210"/>
                  <a:gd name="T27" fmla="*/ 335 h 392"/>
                  <a:gd name="T28" fmla="*/ 15 w 210"/>
                  <a:gd name="T29" fmla="*/ 288 h 392"/>
                  <a:gd name="T30" fmla="*/ 31 w 210"/>
                  <a:gd name="T31" fmla="*/ 297 h 392"/>
                  <a:gd name="T32" fmla="*/ 51 w 210"/>
                  <a:gd name="T33" fmla="*/ 306 h 392"/>
                  <a:gd name="T34" fmla="*/ 74 w 210"/>
                  <a:gd name="T35" fmla="*/ 314 h 392"/>
                  <a:gd name="T36" fmla="*/ 96 w 210"/>
                  <a:gd name="T37" fmla="*/ 318 h 392"/>
                  <a:gd name="T38" fmla="*/ 96 w 210"/>
                  <a:gd name="T39" fmla="*/ 219 h 392"/>
                  <a:gd name="T40" fmla="*/ 66 w 210"/>
                  <a:gd name="T41" fmla="*/ 206 h 392"/>
                  <a:gd name="T42" fmla="*/ 39 w 210"/>
                  <a:gd name="T43" fmla="*/ 188 h 392"/>
                  <a:gd name="T44" fmla="*/ 19 w 210"/>
                  <a:gd name="T45" fmla="*/ 160 h 392"/>
                  <a:gd name="T46" fmla="*/ 11 w 210"/>
                  <a:gd name="T47" fmla="*/ 119 h 392"/>
                  <a:gd name="T48" fmla="*/ 17 w 210"/>
                  <a:gd name="T49" fmla="*/ 94 h 392"/>
                  <a:gd name="T50" fmla="*/ 33 w 210"/>
                  <a:gd name="T51" fmla="*/ 69 h 392"/>
                  <a:gd name="T52" fmla="*/ 60 w 210"/>
                  <a:gd name="T53" fmla="*/ 48 h 392"/>
                  <a:gd name="T54" fmla="*/ 96 w 210"/>
                  <a:gd name="T55" fmla="*/ 35 h 392"/>
                  <a:gd name="T56" fmla="*/ 96 w 210"/>
                  <a:gd name="T57" fmla="*/ 0 h 392"/>
                  <a:gd name="T58" fmla="*/ 123 w 210"/>
                  <a:gd name="T59" fmla="*/ 0 h 392"/>
                  <a:gd name="T60" fmla="*/ 123 w 210"/>
                  <a:gd name="T61" fmla="*/ 32 h 392"/>
                  <a:gd name="T62" fmla="*/ 123 w 210"/>
                  <a:gd name="T63" fmla="*/ 32 h 392"/>
                  <a:gd name="T64" fmla="*/ 161 w 210"/>
                  <a:gd name="T65" fmla="*/ 34 h 392"/>
                  <a:gd name="T66" fmla="*/ 196 w 210"/>
                  <a:gd name="T67" fmla="*/ 40 h 392"/>
                  <a:gd name="T68" fmla="*/ 187 w 210"/>
                  <a:gd name="T69" fmla="*/ 87 h 392"/>
                  <a:gd name="T70" fmla="*/ 155 w 210"/>
                  <a:gd name="T71" fmla="*/ 77 h 392"/>
                  <a:gd name="T72" fmla="*/ 123 w 210"/>
                  <a:gd name="T73" fmla="*/ 72 h 392"/>
                  <a:gd name="T74" fmla="*/ 123 w 210"/>
                  <a:gd name="T75" fmla="*/ 159 h 392"/>
                  <a:gd name="T76" fmla="*/ 153 w 210"/>
                  <a:gd name="T77" fmla="*/ 172 h 392"/>
                  <a:gd name="T78" fmla="*/ 181 w 210"/>
                  <a:gd name="T79" fmla="*/ 191 h 392"/>
                  <a:gd name="T80" fmla="*/ 202 w 210"/>
                  <a:gd name="T81" fmla="*/ 219 h 392"/>
                  <a:gd name="T82" fmla="*/ 210 w 210"/>
                  <a:gd name="T83" fmla="*/ 261 h 392"/>
                  <a:gd name="T84" fmla="*/ 65 w 210"/>
                  <a:gd name="T85" fmla="*/ 110 h 392"/>
                  <a:gd name="T86" fmla="*/ 74 w 210"/>
                  <a:gd name="T87" fmla="*/ 133 h 392"/>
                  <a:gd name="T88" fmla="*/ 96 w 210"/>
                  <a:gd name="T89" fmla="*/ 148 h 392"/>
                  <a:gd name="T90" fmla="*/ 96 w 210"/>
                  <a:gd name="T91" fmla="*/ 73 h 392"/>
                  <a:gd name="T92" fmla="*/ 77 w 210"/>
                  <a:gd name="T93" fmla="*/ 79 h 392"/>
                  <a:gd name="T94" fmla="*/ 68 w 210"/>
                  <a:gd name="T95" fmla="*/ 90 h 392"/>
                  <a:gd name="T96" fmla="*/ 65 w 210"/>
                  <a:gd name="T97" fmla="*/ 110 h 392"/>
                  <a:gd name="T98" fmla="*/ 155 w 210"/>
                  <a:gd name="T99" fmla="*/ 269 h 392"/>
                  <a:gd name="T100" fmla="*/ 146 w 210"/>
                  <a:gd name="T101" fmla="*/ 246 h 392"/>
                  <a:gd name="T102" fmla="*/ 123 w 210"/>
                  <a:gd name="T103" fmla="*/ 230 h 392"/>
                  <a:gd name="T104" fmla="*/ 123 w 210"/>
                  <a:gd name="T105" fmla="*/ 316 h 392"/>
                  <a:gd name="T106" fmla="*/ 132 w 210"/>
                  <a:gd name="T107" fmla="*/ 314 h 392"/>
                  <a:gd name="T108" fmla="*/ 140 w 210"/>
                  <a:gd name="T109" fmla="*/ 311 h 392"/>
                  <a:gd name="T110" fmla="*/ 151 w 210"/>
                  <a:gd name="T111" fmla="*/ 298 h 392"/>
                  <a:gd name="T112" fmla="*/ 155 w 210"/>
                  <a:gd name="T113" fmla="*/ 26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0" h="392">
                    <a:moveTo>
                      <a:pt x="210" y="261"/>
                    </a:moveTo>
                    <a:cubicBezTo>
                      <a:pt x="210" y="271"/>
                      <a:pt x="208" y="281"/>
                      <a:pt x="204" y="290"/>
                    </a:cubicBezTo>
                    <a:cubicBezTo>
                      <a:pt x="200" y="300"/>
                      <a:pt x="194" y="310"/>
                      <a:pt x="187" y="318"/>
                    </a:cubicBezTo>
                    <a:cubicBezTo>
                      <a:pt x="179" y="327"/>
                      <a:pt x="170" y="334"/>
                      <a:pt x="159" y="341"/>
                    </a:cubicBezTo>
                    <a:cubicBezTo>
                      <a:pt x="148" y="347"/>
                      <a:pt x="136" y="352"/>
                      <a:pt x="123" y="355"/>
                    </a:cubicBezTo>
                    <a:cubicBezTo>
                      <a:pt x="123" y="392"/>
                      <a:pt x="123" y="392"/>
                      <a:pt x="123" y="392"/>
                    </a:cubicBezTo>
                    <a:cubicBezTo>
                      <a:pt x="96" y="392"/>
                      <a:pt x="96" y="392"/>
                      <a:pt x="96" y="392"/>
                    </a:cubicBezTo>
                    <a:cubicBezTo>
                      <a:pt x="96" y="358"/>
                      <a:pt x="96" y="358"/>
                      <a:pt x="96" y="358"/>
                    </a:cubicBezTo>
                    <a:cubicBezTo>
                      <a:pt x="95" y="358"/>
                      <a:pt x="94" y="358"/>
                      <a:pt x="94" y="358"/>
                    </a:cubicBezTo>
                    <a:cubicBezTo>
                      <a:pt x="93" y="358"/>
                      <a:pt x="92" y="358"/>
                      <a:pt x="91" y="358"/>
                    </a:cubicBezTo>
                    <a:cubicBezTo>
                      <a:pt x="82" y="358"/>
                      <a:pt x="73" y="358"/>
                      <a:pt x="64" y="357"/>
                    </a:cubicBezTo>
                    <a:cubicBezTo>
                      <a:pt x="56" y="356"/>
                      <a:pt x="48" y="354"/>
                      <a:pt x="41" y="352"/>
                    </a:cubicBezTo>
                    <a:cubicBezTo>
                      <a:pt x="34" y="350"/>
                      <a:pt x="27" y="348"/>
                      <a:pt x="20" y="345"/>
                    </a:cubicBezTo>
                    <a:cubicBezTo>
                      <a:pt x="13" y="342"/>
                      <a:pt x="7" y="339"/>
                      <a:pt x="0" y="335"/>
                    </a:cubicBezTo>
                    <a:cubicBezTo>
                      <a:pt x="15" y="288"/>
                      <a:pt x="15" y="288"/>
                      <a:pt x="15" y="288"/>
                    </a:cubicBezTo>
                    <a:cubicBezTo>
                      <a:pt x="19" y="291"/>
                      <a:pt x="25" y="294"/>
                      <a:pt x="31" y="297"/>
                    </a:cubicBezTo>
                    <a:cubicBezTo>
                      <a:pt x="37" y="301"/>
                      <a:pt x="44" y="304"/>
                      <a:pt x="51" y="306"/>
                    </a:cubicBezTo>
                    <a:cubicBezTo>
                      <a:pt x="59" y="309"/>
                      <a:pt x="66" y="312"/>
                      <a:pt x="74" y="314"/>
                    </a:cubicBezTo>
                    <a:cubicBezTo>
                      <a:pt x="82" y="316"/>
                      <a:pt x="89" y="317"/>
                      <a:pt x="96" y="318"/>
                    </a:cubicBezTo>
                    <a:cubicBezTo>
                      <a:pt x="96" y="219"/>
                      <a:pt x="96" y="219"/>
                      <a:pt x="96" y="219"/>
                    </a:cubicBezTo>
                    <a:cubicBezTo>
                      <a:pt x="86" y="215"/>
                      <a:pt x="76" y="211"/>
                      <a:pt x="66" y="206"/>
                    </a:cubicBezTo>
                    <a:cubicBezTo>
                      <a:pt x="56" y="201"/>
                      <a:pt x="47" y="195"/>
                      <a:pt x="39" y="188"/>
                    </a:cubicBezTo>
                    <a:cubicBezTo>
                      <a:pt x="30" y="180"/>
                      <a:pt x="24" y="171"/>
                      <a:pt x="19" y="160"/>
                    </a:cubicBezTo>
                    <a:cubicBezTo>
                      <a:pt x="13" y="149"/>
                      <a:pt x="11" y="136"/>
                      <a:pt x="11" y="119"/>
                    </a:cubicBezTo>
                    <a:cubicBezTo>
                      <a:pt x="11" y="111"/>
                      <a:pt x="13" y="103"/>
                      <a:pt x="17" y="94"/>
                    </a:cubicBezTo>
                    <a:cubicBezTo>
                      <a:pt x="21" y="85"/>
                      <a:pt x="26" y="77"/>
                      <a:pt x="33" y="69"/>
                    </a:cubicBezTo>
                    <a:cubicBezTo>
                      <a:pt x="41" y="61"/>
                      <a:pt x="50" y="54"/>
                      <a:pt x="60" y="48"/>
                    </a:cubicBezTo>
                    <a:cubicBezTo>
                      <a:pt x="71" y="42"/>
                      <a:pt x="83" y="37"/>
                      <a:pt x="96" y="3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37" y="32"/>
                      <a:pt x="149" y="33"/>
                      <a:pt x="161" y="34"/>
                    </a:cubicBezTo>
                    <a:cubicBezTo>
                      <a:pt x="172" y="36"/>
                      <a:pt x="184" y="38"/>
                      <a:pt x="196" y="40"/>
                    </a:cubicBezTo>
                    <a:cubicBezTo>
                      <a:pt x="187" y="87"/>
                      <a:pt x="187" y="87"/>
                      <a:pt x="187" y="87"/>
                    </a:cubicBezTo>
                    <a:cubicBezTo>
                      <a:pt x="176" y="83"/>
                      <a:pt x="166" y="80"/>
                      <a:pt x="155" y="77"/>
                    </a:cubicBezTo>
                    <a:cubicBezTo>
                      <a:pt x="143" y="74"/>
                      <a:pt x="133" y="73"/>
                      <a:pt x="123" y="72"/>
                    </a:cubicBezTo>
                    <a:cubicBezTo>
                      <a:pt x="123" y="159"/>
                      <a:pt x="123" y="159"/>
                      <a:pt x="123" y="159"/>
                    </a:cubicBezTo>
                    <a:cubicBezTo>
                      <a:pt x="132" y="163"/>
                      <a:pt x="143" y="168"/>
                      <a:pt x="153" y="172"/>
                    </a:cubicBezTo>
                    <a:cubicBezTo>
                      <a:pt x="163" y="177"/>
                      <a:pt x="173" y="183"/>
                      <a:pt x="181" y="191"/>
                    </a:cubicBezTo>
                    <a:cubicBezTo>
                      <a:pt x="190" y="198"/>
                      <a:pt x="197" y="208"/>
                      <a:pt x="202" y="219"/>
                    </a:cubicBezTo>
                    <a:cubicBezTo>
                      <a:pt x="207" y="230"/>
                      <a:pt x="210" y="244"/>
                      <a:pt x="210" y="261"/>
                    </a:cubicBezTo>
                    <a:moveTo>
                      <a:pt x="65" y="110"/>
                    </a:moveTo>
                    <a:cubicBezTo>
                      <a:pt x="65" y="119"/>
                      <a:pt x="68" y="127"/>
                      <a:pt x="74" y="133"/>
                    </a:cubicBezTo>
                    <a:cubicBezTo>
                      <a:pt x="80" y="139"/>
                      <a:pt x="87" y="144"/>
                      <a:pt x="96" y="148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88" y="74"/>
                      <a:pt x="82" y="76"/>
                      <a:pt x="77" y="79"/>
                    </a:cubicBezTo>
                    <a:cubicBezTo>
                      <a:pt x="73" y="81"/>
                      <a:pt x="70" y="85"/>
                      <a:pt x="68" y="90"/>
                    </a:cubicBezTo>
                    <a:cubicBezTo>
                      <a:pt x="66" y="95"/>
                      <a:pt x="65" y="102"/>
                      <a:pt x="65" y="110"/>
                    </a:cubicBezTo>
                    <a:moveTo>
                      <a:pt x="155" y="269"/>
                    </a:moveTo>
                    <a:cubicBezTo>
                      <a:pt x="155" y="260"/>
                      <a:pt x="152" y="252"/>
                      <a:pt x="146" y="246"/>
                    </a:cubicBezTo>
                    <a:cubicBezTo>
                      <a:pt x="140" y="240"/>
                      <a:pt x="132" y="235"/>
                      <a:pt x="123" y="230"/>
                    </a:cubicBezTo>
                    <a:cubicBezTo>
                      <a:pt x="123" y="316"/>
                      <a:pt x="123" y="316"/>
                      <a:pt x="123" y="316"/>
                    </a:cubicBezTo>
                    <a:cubicBezTo>
                      <a:pt x="126" y="316"/>
                      <a:pt x="129" y="315"/>
                      <a:pt x="132" y="314"/>
                    </a:cubicBezTo>
                    <a:cubicBezTo>
                      <a:pt x="134" y="313"/>
                      <a:pt x="137" y="312"/>
                      <a:pt x="140" y="311"/>
                    </a:cubicBezTo>
                    <a:cubicBezTo>
                      <a:pt x="144" y="309"/>
                      <a:pt x="148" y="305"/>
                      <a:pt x="151" y="298"/>
                    </a:cubicBezTo>
                    <a:cubicBezTo>
                      <a:pt x="154" y="290"/>
                      <a:pt x="155" y="281"/>
                      <a:pt x="155" y="269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6" name="Freeform 65"/>
              <p:cNvSpPr>
                <a:spLocks noEditPoints="1"/>
              </p:cNvSpPr>
              <p:nvPr/>
            </p:nvSpPr>
            <p:spPr bwMode="auto">
              <a:xfrm>
                <a:off x="4354962" y="4408698"/>
                <a:ext cx="334608" cy="624108"/>
              </a:xfrm>
              <a:custGeom>
                <a:avLst/>
                <a:gdLst>
                  <a:gd name="T0" fmla="*/ 123 w 210"/>
                  <a:gd name="T1" fmla="*/ 316 h 392"/>
                  <a:gd name="T2" fmla="*/ 123 w 210"/>
                  <a:gd name="T3" fmla="*/ 230 h 392"/>
                  <a:gd name="T4" fmla="*/ 146 w 210"/>
                  <a:gd name="T5" fmla="*/ 246 h 392"/>
                  <a:gd name="T6" fmla="*/ 155 w 210"/>
                  <a:gd name="T7" fmla="*/ 269 h 392"/>
                  <a:gd name="T8" fmla="*/ 151 w 210"/>
                  <a:gd name="T9" fmla="*/ 298 h 392"/>
                  <a:gd name="T10" fmla="*/ 140 w 210"/>
                  <a:gd name="T11" fmla="*/ 311 h 392"/>
                  <a:gd name="T12" fmla="*/ 132 w 210"/>
                  <a:gd name="T13" fmla="*/ 314 h 392"/>
                  <a:gd name="T14" fmla="*/ 123 w 210"/>
                  <a:gd name="T15" fmla="*/ 316 h 392"/>
                  <a:gd name="T16" fmla="*/ 96 w 210"/>
                  <a:gd name="T17" fmla="*/ 148 h 392"/>
                  <a:gd name="T18" fmla="*/ 74 w 210"/>
                  <a:gd name="T19" fmla="*/ 133 h 392"/>
                  <a:gd name="T20" fmla="*/ 65 w 210"/>
                  <a:gd name="T21" fmla="*/ 110 h 392"/>
                  <a:gd name="T22" fmla="*/ 68 w 210"/>
                  <a:gd name="T23" fmla="*/ 90 h 392"/>
                  <a:gd name="T24" fmla="*/ 77 w 210"/>
                  <a:gd name="T25" fmla="*/ 79 h 392"/>
                  <a:gd name="T26" fmla="*/ 96 w 210"/>
                  <a:gd name="T27" fmla="*/ 73 h 392"/>
                  <a:gd name="T28" fmla="*/ 96 w 210"/>
                  <a:gd name="T29" fmla="*/ 148 h 392"/>
                  <a:gd name="T30" fmla="*/ 123 w 210"/>
                  <a:gd name="T31" fmla="*/ 0 h 392"/>
                  <a:gd name="T32" fmla="*/ 96 w 210"/>
                  <a:gd name="T33" fmla="*/ 0 h 392"/>
                  <a:gd name="T34" fmla="*/ 96 w 210"/>
                  <a:gd name="T35" fmla="*/ 35 h 392"/>
                  <a:gd name="T36" fmla="*/ 60 w 210"/>
                  <a:gd name="T37" fmla="*/ 48 h 392"/>
                  <a:gd name="T38" fmla="*/ 33 w 210"/>
                  <a:gd name="T39" fmla="*/ 69 h 392"/>
                  <a:gd name="T40" fmla="*/ 17 w 210"/>
                  <a:gd name="T41" fmla="*/ 94 h 392"/>
                  <a:gd name="T42" fmla="*/ 11 w 210"/>
                  <a:gd name="T43" fmla="*/ 119 h 392"/>
                  <a:gd name="T44" fmla="*/ 19 w 210"/>
                  <a:gd name="T45" fmla="*/ 160 h 392"/>
                  <a:gd name="T46" fmla="*/ 39 w 210"/>
                  <a:gd name="T47" fmla="*/ 188 h 392"/>
                  <a:gd name="T48" fmla="*/ 66 w 210"/>
                  <a:gd name="T49" fmla="*/ 206 h 392"/>
                  <a:gd name="T50" fmla="*/ 96 w 210"/>
                  <a:gd name="T51" fmla="*/ 219 h 392"/>
                  <a:gd name="T52" fmla="*/ 96 w 210"/>
                  <a:gd name="T53" fmla="*/ 318 h 392"/>
                  <a:gd name="T54" fmla="*/ 74 w 210"/>
                  <a:gd name="T55" fmla="*/ 314 h 392"/>
                  <a:gd name="T56" fmla="*/ 51 w 210"/>
                  <a:gd name="T57" fmla="*/ 306 h 392"/>
                  <a:gd name="T58" fmla="*/ 31 w 210"/>
                  <a:gd name="T59" fmla="*/ 297 h 392"/>
                  <a:gd name="T60" fmla="*/ 15 w 210"/>
                  <a:gd name="T61" fmla="*/ 288 h 392"/>
                  <a:gd name="T62" fmla="*/ 0 w 210"/>
                  <a:gd name="T63" fmla="*/ 335 h 392"/>
                  <a:gd name="T64" fmla="*/ 20 w 210"/>
                  <a:gd name="T65" fmla="*/ 345 h 392"/>
                  <a:gd name="T66" fmla="*/ 41 w 210"/>
                  <a:gd name="T67" fmla="*/ 352 h 392"/>
                  <a:gd name="T68" fmla="*/ 64 w 210"/>
                  <a:gd name="T69" fmla="*/ 357 h 392"/>
                  <a:gd name="T70" fmla="*/ 91 w 210"/>
                  <a:gd name="T71" fmla="*/ 358 h 392"/>
                  <a:gd name="T72" fmla="*/ 94 w 210"/>
                  <a:gd name="T73" fmla="*/ 358 h 392"/>
                  <a:gd name="T74" fmla="*/ 96 w 210"/>
                  <a:gd name="T75" fmla="*/ 358 h 392"/>
                  <a:gd name="T76" fmla="*/ 96 w 210"/>
                  <a:gd name="T77" fmla="*/ 392 h 392"/>
                  <a:gd name="T78" fmla="*/ 123 w 210"/>
                  <a:gd name="T79" fmla="*/ 392 h 392"/>
                  <a:gd name="T80" fmla="*/ 123 w 210"/>
                  <a:gd name="T81" fmla="*/ 355 h 392"/>
                  <a:gd name="T82" fmla="*/ 159 w 210"/>
                  <a:gd name="T83" fmla="*/ 341 h 392"/>
                  <a:gd name="T84" fmla="*/ 187 w 210"/>
                  <a:gd name="T85" fmla="*/ 318 h 392"/>
                  <a:gd name="T86" fmla="*/ 204 w 210"/>
                  <a:gd name="T87" fmla="*/ 290 h 392"/>
                  <a:gd name="T88" fmla="*/ 210 w 210"/>
                  <a:gd name="T89" fmla="*/ 261 h 392"/>
                  <a:gd name="T90" fmla="*/ 202 w 210"/>
                  <a:gd name="T91" fmla="*/ 219 h 392"/>
                  <a:gd name="T92" fmla="*/ 181 w 210"/>
                  <a:gd name="T93" fmla="*/ 191 h 392"/>
                  <a:gd name="T94" fmla="*/ 153 w 210"/>
                  <a:gd name="T95" fmla="*/ 172 h 392"/>
                  <a:gd name="T96" fmla="*/ 123 w 210"/>
                  <a:gd name="T97" fmla="*/ 159 h 392"/>
                  <a:gd name="T98" fmla="*/ 123 w 210"/>
                  <a:gd name="T99" fmla="*/ 72 h 392"/>
                  <a:gd name="T100" fmla="*/ 155 w 210"/>
                  <a:gd name="T101" fmla="*/ 77 h 392"/>
                  <a:gd name="T102" fmla="*/ 187 w 210"/>
                  <a:gd name="T103" fmla="*/ 87 h 392"/>
                  <a:gd name="T104" fmla="*/ 196 w 210"/>
                  <a:gd name="T105" fmla="*/ 40 h 392"/>
                  <a:gd name="T106" fmla="*/ 161 w 210"/>
                  <a:gd name="T107" fmla="*/ 34 h 392"/>
                  <a:gd name="T108" fmla="*/ 123 w 210"/>
                  <a:gd name="T109" fmla="*/ 32 h 392"/>
                  <a:gd name="T110" fmla="*/ 123 w 210"/>
                  <a:gd name="T111" fmla="*/ 32 h 392"/>
                  <a:gd name="T112" fmla="*/ 123 w 210"/>
                  <a:gd name="T113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0" h="392">
                    <a:moveTo>
                      <a:pt x="123" y="316"/>
                    </a:moveTo>
                    <a:cubicBezTo>
                      <a:pt x="123" y="230"/>
                      <a:pt x="123" y="230"/>
                      <a:pt x="123" y="230"/>
                    </a:cubicBezTo>
                    <a:cubicBezTo>
                      <a:pt x="132" y="235"/>
                      <a:pt x="140" y="240"/>
                      <a:pt x="146" y="246"/>
                    </a:cubicBezTo>
                    <a:cubicBezTo>
                      <a:pt x="152" y="252"/>
                      <a:pt x="155" y="260"/>
                      <a:pt x="155" y="269"/>
                    </a:cubicBezTo>
                    <a:cubicBezTo>
                      <a:pt x="155" y="281"/>
                      <a:pt x="154" y="290"/>
                      <a:pt x="151" y="298"/>
                    </a:cubicBezTo>
                    <a:cubicBezTo>
                      <a:pt x="148" y="305"/>
                      <a:pt x="144" y="309"/>
                      <a:pt x="140" y="311"/>
                    </a:cubicBezTo>
                    <a:cubicBezTo>
                      <a:pt x="137" y="312"/>
                      <a:pt x="134" y="313"/>
                      <a:pt x="132" y="314"/>
                    </a:cubicBezTo>
                    <a:cubicBezTo>
                      <a:pt x="129" y="315"/>
                      <a:pt x="126" y="316"/>
                      <a:pt x="123" y="316"/>
                    </a:cubicBezTo>
                    <a:moveTo>
                      <a:pt x="96" y="148"/>
                    </a:moveTo>
                    <a:cubicBezTo>
                      <a:pt x="87" y="144"/>
                      <a:pt x="80" y="139"/>
                      <a:pt x="74" y="133"/>
                    </a:cubicBezTo>
                    <a:cubicBezTo>
                      <a:pt x="68" y="127"/>
                      <a:pt x="65" y="119"/>
                      <a:pt x="65" y="110"/>
                    </a:cubicBezTo>
                    <a:cubicBezTo>
                      <a:pt x="65" y="102"/>
                      <a:pt x="66" y="95"/>
                      <a:pt x="68" y="90"/>
                    </a:cubicBezTo>
                    <a:cubicBezTo>
                      <a:pt x="70" y="85"/>
                      <a:pt x="73" y="81"/>
                      <a:pt x="77" y="79"/>
                    </a:cubicBezTo>
                    <a:cubicBezTo>
                      <a:pt x="82" y="76"/>
                      <a:pt x="88" y="74"/>
                      <a:pt x="96" y="73"/>
                    </a:cubicBezTo>
                    <a:cubicBezTo>
                      <a:pt x="96" y="148"/>
                      <a:pt x="96" y="148"/>
                      <a:pt x="96" y="148"/>
                    </a:cubicBezTo>
                    <a:moveTo>
                      <a:pt x="123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83" y="37"/>
                      <a:pt x="71" y="42"/>
                      <a:pt x="60" y="48"/>
                    </a:cubicBezTo>
                    <a:cubicBezTo>
                      <a:pt x="50" y="54"/>
                      <a:pt x="41" y="61"/>
                      <a:pt x="33" y="69"/>
                    </a:cubicBezTo>
                    <a:cubicBezTo>
                      <a:pt x="26" y="77"/>
                      <a:pt x="21" y="85"/>
                      <a:pt x="17" y="94"/>
                    </a:cubicBezTo>
                    <a:cubicBezTo>
                      <a:pt x="13" y="103"/>
                      <a:pt x="11" y="111"/>
                      <a:pt x="11" y="119"/>
                    </a:cubicBezTo>
                    <a:cubicBezTo>
                      <a:pt x="11" y="136"/>
                      <a:pt x="13" y="149"/>
                      <a:pt x="19" y="160"/>
                    </a:cubicBezTo>
                    <a:cubicBezTo>
                      <a:pt x="24" y="171"/>
                      <a:pt x="30" y="180"/>
                      <a:pt x="39" y="188"/>
                    </a:cubicBezTo>
                    <a:cubicBezTo>
                      <a:pt x="47" y="195"/>
                      <a:pt x="56" y="201"/>
                      <a:pt x="66" y="206"/>
                    </a:cubicBezTo>
                    <a:cubicBezTo>
                      <a:pt x="76" y="211"/>
                      <a:pt x="86" y="215"/>
                      <a:pt x="96" y="219"/>
                    </a:cubicBezTo>
                    <a:cubicBezTo>
                      <a:pt x="96" y="318"/>
                      <a:pt x="96" y="318"/>
                      <a:pt x="96" y="318"/>
                    </a:cubicBezTo>
                    <a:cubicBezTo>
                      <a:pt x="89" y="317"/>
                      <a:pt x="82" y="316"/>
                      <a:pt x="74" y="314"/>
                    </a:cubicBezTo>
                    <a:cubicBezTo>
                      <a:pt x="66" y="312"/>
                      <a:pt x="59" y="309"/>
                      <a:pt x="51" y="306"/>
                    </a:cubicBezTo>
                    <a:cubicBezTo>
                      <a:pt x="44" y="304"/>
                      <a:pt x="37" y="301"/>
                      <a:pt x="31" y="297"/>
                    </a:cubicBezTo>
                    <a:cubicBezTo>
                      <a:pt x="25" y="294"/>
                      <a:pt x="19" y="291"/>
                      <a:pt x="15" y="288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7" y="339"/>
                      <a:pt x="13" y="342"/>
                      <a:pt x="20" y="345"/>
                    </a:cubicBezTo>
                    <a:cubicBezTo>
                      <a:pt x="27" y="348"/>
                      <a:pt x="34" y="350"/>
                      <a:pt x="41" y="352"/>
                    </a:cubicBezTo>
                    <a:cubicBezTo>
                      <a:pt x="48" y="354"/>
                      <a:pt x="56" y="356"/>
                      <a:pt x="64" y="357"/>
                    </a:cubicBezTo>
                    <a:cubicBezTo>
                      <a:pt x="73" y="358"/>
                      <a:pt x="82" y="358"/>
                      <a:pt x="91" y="358"/>
                    </a:cubicBezTo>
                    <a:cubicBezTo>
                      <a:pt x="92" y="358"/>
                      <a:pt x="93" y="358"/>
                      <a:pt x="94" y="358"/>
                    </a:cubicBezTo>
                    <a:cubicBezTo>
                      <a:pt x="94" y="358"/>
                      <a:pt x="95" y="358"/>
                      <a:pt x="96" y="358"/>
                    </a:cubicBezTo>
                    <a:cubicBezTo>
                      <a:pt x="96" y="392"/>
                      <a:pt x="96" y="392"/>
                      <a:pt x="96" y="392"/>
                    </a:cubicBezTo>
                    <a:cubicBezTo>
                      <a:pt x="123" y="392"/>
                      <a:pt x="123" y="392"/>
                      <a:pt x="123" y="392"/>
                    </a:cubicBezTo>
                    <a:cubicBezTo>
                      <a:pt x="123" y="355"/>
                      <a:pt x="123" y="355"/>
                      <a:pt x="123" y="355"/>
                    </a:cubicBezTo>
                    <a:cubicBezTo>
                      <a:pt x="136" y="352"/>
                      <a:pt x="148" y="347"/>
                      <a:pt x="159" y="341"/>
                    </a:cubicBezTo>
                    <a:cubicBezTo>
                      <a:pt x="170" y="334"/>
                      <a:pt x="179" y="327"/>
                      <a:pt x="187" y="318"/>
                    </a:cubicBezTo>
                    <a:cubicBezTo>
                      <a:pt x="194" y="310"/>
                      <a:pt x="200" y="300"/>
                      <a:pt x="204" y="290"/>
                    </a:cubicBezTo>
                    <a:cubicBezTo>
                      <a:pt x="208" y="281"/>
                      <a:pt x="210" y="271"/>
                      <a:pt x="210" y="261"/>
                    </a:cubicBezTo>
                    <a:cubicBezTo>
                      <a:pt x="210" y="244"/>
                      <a:pt x="207" y="230"/>
                      <a:pt x="202" y="219"/>
                    </a:cubicBezTo>
                    <a:cubicBezTo>
                      <a:pt x="197" y="208"/>
                      <a:pt x="190" y="198"/>
                      <a:pt x="181" y="191"/>
                    </a:cubicBezTo>
                    <a:cubicBezTo>
                      <a:pt x="173" y="183"/>
                      <a:pt x="163" y="177"/>
                      <a:pt x="153" y="172"/>
                    </a:cubicBezTo>
                    <a:cubicBezTo>
                      <a:pt x="143" y="168"/>
                      <a:pt x="132" y="163"/>
                      <a:pt x="123" y="159"/>
                    </a:cubicBezTo>
                    <a:cubicBezTo>
                      <a:pt x="123" y="72"/>
                      <a:pt x="123" y="72"/>
                      <a:pt x="123" y="72"/>
                    </a:cubicBezTo>
                    <a:cubicBezTo>
                      <a:pt x="133" y="73"/>
                      <a:pt x="143" y="74"/>
                      <a:pt x="155" y="77"/>
                    </a:cubicBezTo>
                    <a:cubicBezTo>
                      <a:pt x="166" y="80"/>
                      <a:pt x="176" y="83"/>
                      <a:pt x="187" y="87"/>
                    </a:cubicBezTo>
                    <a:cubicBezTo>
                      <a:pt x="196" y="40"/>
                      <a:pt x="196" y="40"/>
                      <a:pt x="196" y="40"/>
                    </a:cubicBezTo>
                    <a:cubicBezTo>
                      <a:pt x="184" y="38"/>
                      <a:pt x="172" y="36"/>
                      <a:pt x="161" y="34"/>
                    </a:cubicBezTo>
                    <a:cubicBezTo>
                      <a:pt x="149" y="33"/>
                      <a:pt x="137" y="32"/>
                      <a:pt x="123" y="32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3" y="0"/>
                      <a:pt x="123" y="0"/>
                      <a:pt x="123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66"/>
              <p:cNvSpPr>
                <a:spLocks/>
              </p:cNvSpPr>
              <p:nvPr/>
            </p:nvSpPr>
            <p:spPr bwMode="auto">
              <a:xfrm>
                <a:off x="4098452" y="4268661"/>
                <a:ext cx="888697" cy="1039506"/>
              </a:xfrm>
              <a:custGeom>
                <a:avLst/>
                <a:gdLst>
                  <a:gd name="T0" fmla="*/ 558 w 558"/>
                  <a:gd name="T1" fmla="*/ 279 h 653"/>
                  <a:gd name="T2" fmla="*/ 279 w 558"/>
                  <a:gd name="T3" fmla="*/ 0 h 653"/>
                  <a:gd name="T4" fmla="*/ 0 w 558"/>
                  <a:gd name="T5" fmla="*/ 279 h 653"/>
                  <a:gd name="T6" fmla="*/ 279 w 558"/>
                  <a:gd name="T7" fmla="*/ 558 h 653"/>
                  <a:gd name="T8" fmla="*/ 292 w 558"/>
                  <a:gd name="T9" fmla="*/ 558 h 653"/>
                  <a:gd name="T10" fmla="*/ 404 w 558"/>
                  <a:gd name="T11" fmla="*/ 653 h 653"/>
                  <a:gd name="T12" fmla="*/ 416 w 558"/>
                  <a:gd name="T13" fmla="*/ 522 h 653"/>
                  <a:gd name="T14" fmla="*/ 558 w 558"/>
                  <a:gd name="T15" fmla="*/ 279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53">
                    <a:moveTo>
                      <a:pt x="558" y="279"/>
                    </a:moveTo>
                    <a:cubicBezTo>
                      <a:pt x="558" y="125"/>
                      <a:pt x="433" y="0"/>
                      <a:pt x="279" y="0"/>
                    </a:cubicBezTo>
                    <a:cubicBezTo>
                      <a:pt x="125" y="0"/>
                      <a:pt x="0" y="125"/>
                      <a:pt x="0" y="279"/>
                    </a:cubicBezTo>
                    <a:cubicBezTo>
                      <a:pt x="0" y="433"/>
                      <a:pt x="125" y="558"/>
                      <a:pt x="279" y="558"/>
                    </a:cubicBezTo>
                    <a:cubicBezTo>
                      <a:pt x="283" y="558"/>
                      <a:pt x="287" y="558"/>
                      <a:pt x="292" y="558"/>
                    </a:cubicBezTo>
                    <a:cubicBezTo>
                      <a:pt x="404" y="653"/>
                      <a:pt x="404" y="653"/>
                      <a:pt x="404" y="653"/>
                    </a:cubicBezTo>
                    <a:cubicBezTo>
                      <a:pt x="416" y="522"/>
                      <a:pt x="416" y="522"/>
                      <a:pt x="416" y="522"/>
                    </a:cubicBezTo>
                    <a:cubicBezTo>
                      <a:pt x="501" y="474"/>
                      <a:pt x="558" y="383"/>
                      <a:pt x="558" y="2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97"/>
              <p:cNvSpPr>
                <a:spLocks noEditPoints="1"/>
              </p:cNvSpPr>
              <p:nvPr/>
            </p:nvSpPr>
            <p:spPr bwMode="auto">
              <a:xfrm>
                <a:off x="4291003" y="4558160"/>
                <a:ext cx="206016" cy="245065"/>
              </a:xfrm>
              <a:custGeom>
                <a:avLst/>
                <a:gdLst>
                  <a:gd name="T0" fmla="*/ 37 w 129"/>
                  <a:gd name="T1" fmla="*/ 106 h 154"/>
                  <a:gd name="T2" fmla="*/ 21 w 129"/>
                  <a:gd name="T3" fmla="*/ 154 h 154"/>
                  <a:gd name="T4" fmla="*/ 0 w 129"/>
                  <a:gd name="T5" fmla="*/ 154 h 154"/>
                  <a:gd name="T6" fmla="*/ 53 w 129"/>
                  <a:gd name="T7" fmla="*/ 0 h 154"/>
                  <a:gd name="T8" fmla="*/ 77 w 129"/>
                  <a:gd name="T9" fmla="*/ 0 h 154"/>
                  <a:gd name="T10" fmla="*/ 129 w 129"/>
                  <a:gd name="T11" fmla="*/ 154 h 154"/>
                  <a:gd name="T12" fmla="*/ 108 w 129"/>
                  <a:gd name="T13" fmla="*/ 154 h 154"/>
                  <a:gd name="T14" fmla="*/ 92 w 129"/>
                  <a:gd name="T15" fmla="*/ 106 h 154"/>
                  <a:gd name="T16" fmla="*/ 37 w 129"/>
                  <a:gd name="T17" fmla="*/ 106 h 154"/>
                  <a:gd name="T18" fmla="*/ 88 w 129"/>
                  <a:gd name="T19" fmla="*/ 90 h 154"/>
                  <a:gd name="T20" fmla="*/ 72 w 129"/>
                  <a:gd name="T21" fmla="*/ 46 h 154"/>
                  <a:gd name="T22" fmla="*/ 64 w 129"/>
                  <a:gd name="T23" fmla="*/ 18 h 154"/>
                  <a:gd name="T24" fmla="*/ 64 w 129"/>
                  <a:gd name="T25" fmla="*/ 18 h 154"/>
                  <a:gd name="T26" fmla="*/ 56 w 129"/>
                  <a:gd name="T27" fmla="*/ 45 h 154"/>
                  <a:gd name="T28" fmla="*/ 41 w 129"/>
                  <a:gd name="T29" fmla="*/ 90 h 154"/>
                  <a:gd name="T30" fmla="*/ 88 w 129"/>
                  <a:gd name="T31" fmla="*/ 9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9" h="154">
                    <a:moveTo>
                      <a:pt x="37" y="106"/>
                    </a:moveTo>
                    <a:cubicBezTo>
                      <a:pt x="21" y="154"/>
                      <a:pt x="21" y="154"/>
                      <a:pt x="21" y="154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08" y="154"/>
                      <a:pt x="108" y="154"/>
                      <a:pt x="108" y="154"/>
                    </a:cubicBezTo>
                    <a:cubicBezTo>
                      <a:pt x="92" y="106"/>
                      <a:pt x="92" y="106"/>
                      <a:pt x="92" y="106"/>
                    </a:cubicBezTo>
                    <a:lnTo>
                      <a:pt x="37" y="106"/>
                    </a:lnTo>
                    <a:close/>
                    <a:moveTo>
                      <a:pt x="88" y="90"/>
                    </a:moveTo>
                    <a:cubicBezTo>
                      <a:pt x="72" y="46"/>
                      <a:pt x="72" y="46"/>
                      <a:pt x="72" y="46"/>
                    </a:cubicBezTo>
                    <a:cubicBezTo>
                      <a:pt x="69" y="36"/>
                      <a:pt x="67" y="26"/>
                      <a:pt x="6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26"/>
                      <a:pt x="59" y="36"/>
                      <a:pt x="56" y="45"/>
                    </a:cubicBezTo>
                    <a:cubicBezTo>
                      <a:pt x="41" y="90"/>
                      <a:pt x="41" y="90"/>
                      <a:pt x="41" y="90"/>
                    </a:cubicBezTo>
                    <a:lnTo>
                      <a:pt x="88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9" name="Freeform 98"/>
              <p:cNvSpPr>
                <a:spLocks noEditPoints="1"/>
              </p:cNvSpPr>
              <p:nvPr/>
            </p:nvSpPr>
            <p:spPr bwMode="auto">
              <a:xfrm>
                <a:off x="4528662" y="4427549"/>
                <a:ext cx="156195" cy="248431"/>
              </a:xfrm>
              <a:custGeom>
                <a:avLst/>
                <a:gdLst>
                  <a:gd name="T0" fmla="*/ 0 w 98"/>
                  <a:gd name="T1" fmla="*/ 3 h 156"/>
                  <a:gd name="T2" fmla="*/ 37 w 98"/>
                  <a:gd name="T3" fmla="*/ 0 h 156"/>
                  <a:gd name="T4" fmla="*/ 79 w 98"/>
                  <a:gd name="T5" fmla="*/ 11 h 156"/>
                  <a:gd name="T6" fmla="*/ 92 w 98"/>
                  <a:gd name="T7" fmla="*/ 38 h 156"/>
                  <a:gd name="T8" fmla="*/ 66 w 98"/>
                  <a:gd name="T9" fmla="*/ 72 h 156"/>
                  <a:gd name="T10" fmla="*/ 66 w 98"/>
                  <a:gd name="T11" fmla="*/ 73 h 156"/>
                  <a:gd name="T12" fmla="*/ 98 w 98"/>
                  <a:gd name="T13" fmla="*/ 111 h 156"/>
                  <a:gd name="T14" fmla="*/ 84 w 98"/>
                  <a:gd name="T15" fmla="*/ 142 h 156"/>
                  <a:gd name="T16" fmla="*/ 31 w 98"/>
                  <a:gd name="T17" fmla="*/ 156 h 156"/>
                  <a:gd name="T18" fmla="*/ 0 w 98"/>
                  <a:gd name="T19" fmla="*/ 155 h 156"/>
                  <a:gd name="T20" fmla="*/ 0 w 98"/>
                  <a:gd name="T21" fmla="*/ 3 h 156"/>
                  <a:gd name="T22" fmla="*/ 20 w 98"/>
                  <a:gd name="T23" fmla="*/ 66 h 156"/>
                  <a:gd name="T24" fmla="*/ 38 w 98"/>
                  <a:gd name="T25" fmla="*/ 66 h 156"/>
                  <a:gd name="T26" fmla="*/ 72 w 98"/>
                  <a:gd name="T27" fmla="*/ 40 h 156"/>
                  <a:gd name="T28" fmla="*/ 38 w 98"/>
                  <a:gd name="T29" fmla="*/ 15 h 156"/>
                  <a:gd name="T30" fmla="*/ 20 w 98"/>
                  <a:gd name="T31" fmla="*/ 16 h 156"/>
                  <a:gd name="T32" fmla="*/ 20 w 98"/>
                  <a:gd name="T33" fmla="*/ 66 h 156"/>
                  <a:gd name="T34" fmla="*/ 20 w 98"/>
                  <a:gd name="T35" fmla="*/ 140 h 156"/>
                  <a:gd name="T36" fmla="*/ 37 w 98"/>
                  <a:gd name="T37" fmla="*/ 141 h 156"/>
                  <a:gd name="T38" fmla="*/ 77 w 98"/>
                  <a:gd name="T39" fmla="*/ 111 h 156"/>
                  <a:gd name="T40" fmla="*/ 37 w 98"/>
                  <a:gd name="T41" fmla="*/ 81 h 156"/>
                  <a:gd name="T42" fmla="*/ 20 w 98"/>
                  <a:gd name="T43" fmla="*/ 81 h 156"/>
                  <a:gd name="T44" fmla="*/ 20 w 98"/>
                  <a:gd name="T45" fmla="*/ 14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8" h="156">
                    <a:moveTo>
                      <a:pt x="0" y="3"/>
                    </a:moveTo>
                    <a:cubicBezTo>
                      <a:pt x="9" y="1"/>
                      <a:pt x="23" y="0"/>
                      <a:pt x="37" y="0"/>
                    </a:cubicBezTo>
                    <a:cubicBezTo>
                      <a:pt x="57" y="0"/>
                      <a:pt x="69" y="3"/>
                      <a:pt x="79" y="11"/>
                    </a:cubicBezTo>
                    <a:cubicBezTo>
                      <a:pt x="87" y="17"/>
                      <a:pt x="92" y="26"/>
                      <a:pt x="92" y="38"/>
                    </a:cubicBezTo>
                    <a:cubicBezTo>
                      <a:pt x="92" y="53"/>
                      <a:pt x="82" y="66"/>
                      <a:pt x="66" y="72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80" y="76"/>
                      <a:pt x="98" y="88"/>
                      <a:pt x="98" y="111"/>
                    </a:cubicBezTo>
                    <a:cubicBezTo>
                      <a:pt x="98" y="124"/>
                      <a:pt x="92" y="134"/>
                      <a:pt x="84" y="142"/>
                    </a:cubicBezTo>
                    <a:cubicBezTo>
                      <a:pt x="74" y="152"/>
                      <a:pt x="56" y="156"/>
                      <a:pt x="31" y="156"/>
                    </a:cubicBezTo>
                    <a:cubicBezTo>
                      <a:pt x="18" y="156"/>
                      <a:pt x="7" y="156"/>
                      <a:pt x="0" y="155"/>
                    </a:cubicBezTo>
                    <a:lnTo>
                      <a:pt x="0" y="3"/>
                    </a:lnTo>
                    <a:close/>
                    <a:moveTo>
                      <a:pt x="20" y="66"/>
                    </a:moveTo>
                    <a:cubicBezTo>
                      <a:pt x="38" y="66"/>
                      <a:pt x="38" y="66"/>
                      <a:pt x="38" y="66"/>
                    </a:cubicBezTo>
                    <a:cubicBezTo>
                      <a:pt x="59" y="66"/>
                      <a:pt x="72" y="55"/>
                      <a:pt x="72" y="40"/>
                    </a:cubicBezTo>
                    <a:cubicBezTo>
                      <a:pt x="72" y="22"/>
                      <a:pt x="58" y="15"/>
                      <a:pt x="38" y="15"/>
                    </a:cubicBezTo>
                    <a:cubicBezTo>
                      <a:pt x="29" y="15"/>
                      <a:pt x="23" y="16"/>
                      <a:pt x="20" y="16"/>
                    </a:cubicBezTo>
                    <a:lnTo>
                      <a:pt x="20" y="66"/>
                    </a:lnTo>
                    <a:close/>
                    <a:moveTo>
                      <a:pt x="20" y="140"/>
                    </a:moveTo>
                    <a:cubicBezTo>
                      <a:pt x="24" y="141"/>
                      <a:pt x="30" y="141"/>
                      <a:pt x="37" y="141"/>
                    </a:cubicBezTo>
                    <a:cubicBezTo>
                      <a:pt x="58" y="141"/>
                      <a:pt x="77" y="133"/>
                      <a:pt x="77" y="111"/>
                    </a:cubicBezTo>
                    <a:cubicBezTo>
                      <a:pt x="77" y="90"/>
                      <a:pt x="58" y="81"/>
                      <a:pt x="37" y="81"/>
                    </a:cubicBezTo>
                    <a:cubicBezTo>
                      <a:pt x="20" y="81"/>
                      <a:pt x="20" y="81"/>
                      <a:pt x="20" y="81"/>
                    </a:cubicBezTo>
                    <a:lnTo>
                      <a:pt x="20" y="14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4552226" y="4741286"/>
                <a:ext cx="157542" cy="213422"/>
              </a:xfrm>
              <a:custGeom>
                <a:avLst/>
                <a:gdLst>
                  <a:gd name="T0" fmla="*/ 99 w 99"/>
                  <a:gd name="T1" fmla="*/ 128 h 134"/>
                  <a:gd name="T2" fmla="*/ 64 w 99"/>
                  <a:gd name="T3" fmla="*/ 134 h 134"/>
                  <a:gd name="T4" fmla="*/ 0 w 99"/>
                  <a:gd name="T5" fmla="*/ 68 h 134"/>
                  <a:gd name="T6" fmla="*/ 68 w 99"/>
                  <a:gd name="T7" fmla="*/ 0 h 134"/>
                  <a:gd name="T8" fmla="*/ 99 w 99"/>
                  <a:gd name="T9" fmla="*/ 5 h 134"/>
                  <a:gd name="T10" fmla="*/ 95 w 99"/>
                  <a:gd name="T11" fmla="*/ 19 h 134"/>
                  <a:gd name="T12" fmla="*/ 69 w 99"/>
                  <a:gd name="T13" fmla="*/ 14 h 134"/>
                  <a:gd name="T14" fmla="*/ 18 w 99"/>
                  <a:gd name="T15" fmla="*/ 67 h 134"/>
                  <a:gd name="T16" fmla="*/ 68 w 99"/>
                  <a:gd name="T17" fmla="*/ 119 h 134"/>
                  <a:gd name="T18" fmla="*/ 95 w 99"/>
                  <a:gd name="T19" fmla="*/ 114 h 134"/>
                  <a:gd name="T20" fmla="*/ 99 w 99"/>
                  <a:gd name="T21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134">
                    <a:moveTo>
                      <a:pt x="99" y="128"/>
                    </a:moveTo>
                    <a:cubicBezTo>
                      <a:pt x="93" y="131"/>
                      <a:pt x="80" y="134"/>
                      <a:pt x="64" y="134"/>
                    </a:cubicBezTo>
                    <a:cubicBezTo>
                      <a:pt x="28" y="134"/>
                      <a:pt x="0" y="111"/>
                      <a:pt x="0" y="68"/>
                    </a:cubicBezTo>
                    <a:cubicBezTo>
                      <a:pt x="0" y="27"/>
                      <a:pt x="28" y="0"/>
                      <a:pt x="68" y="0"/>
                    </a:cubicBezTo>
                    <a:cubicBezTo>
                      <a:pt x="84" y="0"/>
                      <a:pt x="95" y="3"/>
                      <a:pt x="99" y="5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89" y="16"/>
                      <a:pt x="80" y="14"/>
                      <a:pt x="69" y="14"/>
                    </a:cubicBezTo>
                    <a:cubicBezTo>
                      <a:pt x="38" y="14"/>
                      <a:pt x="18" y="33"/>
                      <a:pt x="18" y="67"/>
                    </a:cubicBezTo>
                    <a:cubicBezTo>
                      <a:pt x="18" y="99"/>
                      <a:pt x="36" y="119"/>
                      <a:pt x="68" y="119"/>
                    </a:cubicBezTo>
                    <a:cubicBezTo>
                      <a:pt x="78" y="119"/>
                      <a:pt x="89" y="117"/>
                      <a:pt x="95" y="114"/>
                    </a:cubicBezTo>
                    <a:lnTo>
                      <a:pt x="99" y="1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1" name="Group 112"/>
            <p:cNvGrpSpPr/>
            <p:nvPr/>
          </p:nvGrpSpPr>
          <p:grpSpPr>
            <a:xfrm>
              <a:off x="4164102" y="3116521"/>
              <a:ext cx="722020" cy="842870"/>
              <a:chOff x="3918693" y="2872329"/>
              <a:chExt cx="788382" cy="920340"/>
            </a:xfrm>
          </p:grpSpPr>
          <p:sp>
            <p:nvSpPr>
              <p:cNvPr id="82" name="Freeform 73"/>
              <p:cNvSpPr>
                <a:spLocks/>
              </p:cNvSpPr>
              <p:nvPr/>
            </p:nvSpPr>
            <p:spPr bwMode="auto">
              <a:xfrm>
                <a:off x="3918693" y="2872329"/>
                <a:ext cx="788382" cy="920340"/>
              </a:xfrm>
              <a:custGeom>
                <a:avLst/>
                <a:gdLst>
                  <a:gd name="T0" fmla="*/ 495 w 495"/>
                  <a:gd name="T1" fmla="*/ 247 h 578"/>
                  <a:gd name="T2" fmla="*/ 248 w 495"/>
                  <a:gd name="T3" fmla="*/ 0 h 578"/>
                  <a:gd name="T4" fmla="*/ 0 w 495"/>
                  <a:gd name="T5" fmla="*/ 247 h 578"/>
                  <a:gd name="T6" fmla="*/ 248 w 495"/>
                  <a:gd name="T7" fmla="*/ 494 h 578"/>
                  <a:gd name="T8" fmla="*/ 259 w 495"/>
                  <a:gd name="T9" fmla="*/ 494 h 578"/>
                  <a:gd name="T10" fmla="*/ 359 w 495"/>
                  <a:gd name="T11" fmla="*/ 578 h 578"/>
                  <a:gd name="T12" fmla="*/ 369 w 495"/>
                  <a:gd name="T13" fmla="*/ 462 h 578"/>
                  <a:gd name="T14" fmla="*/ 495 w 495"/>
                  <a:gd name="T15" fmla="*/ 247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5" h="578">
                    <a:moveTo>
                      <a:pt x="495" y="247"/>
                    </a:moveTo>
                    <a:cubicBezTo>
                      <a:pt x="495" y="110"/>
                      <a:pt x="384" y="0"/>
                      <a:pt x="248" y="0"/>
                    </a:cubicBezTo>
                    <a:cubicBezTo>
                      <a:pt x="111" y="0"/>
                      <a:pt x="0" y="110"/>
                      <a:pt x="0" y="247"/>
                    </a:cubicBezTo>
                    <a:cubicBezTo>
                      <a:pt x="0" y="383"/>
                      <a:pt x="111" y="494"/>
                      <a:pt x="248" y="494"/>
                    </a:cubicBezTo>
                    <a:cubicBezTo>
                      <a:pt x="251" y="494"/>
                      <a:pt x="255" y="494"/>
                      <a:pt x="259" y="494"/>
                    </a:cubicBezTo>
                    <a:cubicBezTo>
                      <a:pt x="359" y="578"/>
                      <a:pt x="359" y="578"/>
                      <a:pt x="359" y="578"/>
                    </a:cubicBezTo>
                    <a:cubicBezTo>
                      <a:pt x="369" y="462"/>
                      <a:pt x="369" y="462"/>
                      <a:pt x="369" y="462"/>
                    </a:cubicBezTo>
                    <a:cubicBezTo>
                      <a:pt x="444" y="419"/>
                      <a:pt x="495" y="339"/>
                      <a:pt x="495" y="2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00"/>
              <p:cNvSpPr>
                <a:spLocks noEditPoints="1"/>
              </p:cNvSpPr>
              <p:nvPr/>
            </p:nvSpPr>
            <p:spPr bwMode="auto">
              <a:xfrm>
                <a:off x="4149620" y="3238580"/>
                <a:ext cx="235639" cy="235639"/>
              </a:xfrm>
              <a:custGeom>
                <a:avLst/>
                <a:gdLst>
                  <a:gd name="T0" fmla="*/ 148 w 148"/>
                  <a:gd name="T1" fmla="*/ 145 h 148"/>
                  <a:gd name="T2" fmla="*/ 145 w 148"/>
                  <a:gd name="T3" fmla="*/ 148 h 148"/>
                  <a:gd name="T4" fmla="*/ 3 w 148"/>
                  <a:gd name="T5" fmla="*/ 148 h 148"/>
                  <a:gd name="T6" fmla="*/ 0 w 148"/>
                  <a:gd name="T7" fmla="*/ 145 h 148"/>
                  <a:gd name="T8" fmla="*/ 0 w 148"/>
                  <a:gd name="T9" fmla="*/ 3 h 148"/>
                  <a:gd name="T10" fmla="*/ 3 w 148"/>
                  <a:gd name="T11" fmla="*/ 0 h 148"/>
                  <a:gd name="T12" fmla="*/ 145 w 148"/>
                  <a:gd name="T13" fmla="*/ 0 h 148"/>
                  <a:gd name="T14" fmla="*/ 148 w 148"/>
                  <a:gd name="T15" fmla="*/ 3 h 148"/>
                  <a:gd name="T16" fmla="*/ 148 w 148"/>
                  <a:gd name="T17" fmla="*/ 145 h 148"/>
                  <a:gd name="T18" fmla="*/ 4 w 148"/>
                  <a:gd name="T19" fmla="*/ 140 h 148"/>
                  <a:gd name="T20" fmla="*/ 144 w 148"/>
                  <a:gd name="T21" fmla="*/ 140 h 148"/>
                  <a:gd name="T22" fmla="*/ 144 w 148"/>
                  <a:gd name="T23" fmla="*/ 8 h 148"/>
                  <a:gd name="T24" fmla="*/ 4 w 148"/>
                  <a:gd name="T25" fmla="*/ 8 h 148"/>
                  <a:gd name="T26" fmla="*/ 4 w 148"/>
                  <a:gd name="T27" fmla="*/ 14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8" h="148">
                    <a:moveTo>
                      <a:pt x="148" y="145"/>
                    </a:moveTo>
                    <a:cubicBezTo>
                      <a:pt x="148" y="147"/>
                      <a:pt x="147" y="148"/>
                      <a:pt x="145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1" y="148"/>
                      <a:pt x="0" y="147"/>
                      <a:pt x="0" y="14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7" y="0"/>
                      <a:pt x="148" y="1"/>
                      <a:pt x="148" y="3"/>
                    </a:cubicBezTo>
                    <a:lnTo>
                      <a:pt x="148" y="145"/>
                    </a:lnTo>
                    <a:close/>
                    <a:moveTo>
                      <a:pt x="4" y="140"/>
                    </a:moveTo>
                    <a:cubicBezTo>
                      <a:pt x="144" y="140"/>
                      <a:pt x="144" y="140"/>
                      <a:pt x="144" y="140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4" y="14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101"/>
              <p:cNvSpPr>
                <a:spLocks/>
              </p:cNvSpPr>
              <p:nvPr/>
            </p:nvSpPr>
            <p:spPr bwMode="auto">
              <a:xfrm>
                <a:off x="4152986" y="3154423"/>
                <a:ext cx="316430" cy="93582"/>
              </a:xfrm>
              <a:custGeom>
                <a:avLst/>
                <a:gdLst>
                  <a:gd name="T0" fmla="*/ 144 w 199"/>
                  <a:gd name="T1" fmla="*/ 59 h 59"/>
                  <a:gd name="T2" fmla="*/ 142 w 199"/>
                  <a:gd name="T3" fmla="*/ 59 h 59"/>
                  <a:gd name="T4" fmla="*/ 142 w 199"/>
                  <a:gd name="T5" fmla="*/ 55 h 59"/>
                  <a:gd name="T6" fmla="*/ 190 w 199"/>
                  <a:gd name="T7" fmla="*/ 5 h 59"/>
                  <a:gd name="T8" fmla="*/ 55 w 199"/>
                  <a:gd name="T9" fmla="*/ 5 h 59"/>
                  <a:gd name="T10" fmla="*/ 5 w 199"/>
                  <a:gd name="T11" fmla="*/ 58 h 59"/>
                  <a:gd name="T12" fmla="*/ 1 w 199"/>
                  <a:gd name="T13" fmla="*/ 58 h 59"/>
                  <a:gd name="T14" fmla="*/ 1 w 199"/>
                  <a:gd name="T15" fmla="*/ 54 h 59"/>
                  <a:gd name="T16" fmla="*/ 52 w 199"/>
                  <a:gd name="T17" fmla="*/ 1 h 59"/>
                  <a:gd name="T18" fmla="*/ 54 w 199"/>
                  <a:gd name="T19" fmla="*/ 1 h 59"/>
                  <a:gd name="T20" fmla="*/ 196 w 199"/>
                  <a:gd name="T21" fmla="*/ 1 h 59"/>
                  <a:gd name="T22" fmla="*/ 199 w 199"/>
                  <a:gd name="T23" fmla="*/ 2 h 59"/>
                  <a:gd name="T24" fmla="*/ 198 w 199"/>
                  <a:gd name="T25" fmla="*/ 4 h 59"/>
                  <a:gd name="T26" fmla="*/ 146 w 199"/>
                  <a:gd name="T27" fmla="*/ 59 h 59"/>
                  <a:gd name="T28" fmla="*/ 144 w 199"/>
                  <a:gd name="T2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9" h="59">
                    <a:moveTo>
                      <a:pt x="144" y="59"/>
                    </a:moveTo>
                    <a:cubicBezTo>
                      <a:pt x="144" y="59"/>
                      <a:pt x="143" y="59"/>
                      <a:pt x="142" y="59"/>
                    </a:cubicBezTo>
                    <a:cubicBezTo>
                      <a:pt x="141" y="58"/>
                      <a:pt x="141" y="56"/>
                      <a:pt x="142" y="55"/>
                    </a:cubicBezTo>
                    <a:cubicBezTo>
                      <a:pt x="190" y="5"/>
                      <a:pt x="190" y="5"/>
                      <a:pt x="190" y="5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9"/>
                      <a:pt x="2" y="59"/>
                      <a:pt x="1" y="58"/>
                    </a:cubicBezTo>
                    <a:cubicBezTo>
                      <a:pt x="0" y="57"/>
                      <a:pt x="0" y="55"/>
                      <a:pt x="1" y="54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0"/>
                      <a:pt x="53" y="1"/>
                      <a:pt x="54" y="1"/>
                    </a:cubicBezTo>
                    <a:cubicBezTo>
                      <a:pt x="196" y="1"/>
                      <a:pt x="196" y="1"/>
                      <a:pt x="196" y="1"/>
                    </a:cubicBezTo>
                    <a:cubicBezTo>
                      <a:pt x="197" y="1"/>
                      <a:pt x="198" y="1"/>
                      <a:pt x="199" y="2"/>
                    </a:cubicBezTo>
                    <a:cubicBezTo>
                      <a:pt x="199" y="3"/>
                      <a:pt x="199" y="3"/>
                      <a:pt x="198" y="4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6" y="59"/>
                      <a:pt x="145" y="59"/>
                      <a:pt x="144" y="5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102"/>
              <p:cNvSpPr>
                <a:spLocks/>
              </p:cNvSpPr>
              <p:nvPr/>
            </p:nvSpPr>
            <p:spPr bwMode="auto">
              <a:xfrm>
                <a:off x="4379199" y="3155770"/>
                <a:ext cx="93582" cy="318450"/>
              </a:xfrm>
              <a:custGeom>
                <a:avLst/>
                <a:gdLst>
                  <a:gd name="T0" fmla="*/ 3 w 59"/>
                  <a:gd name="T1" fmla="*/ 200 h 200"/>
                  <a:gd name="T2" fmla="*/ 1 w 59"/>
                  <a:gd name="T3" fmla="*/ 199 h 200"/>
                  <a:gd name="T4" fmla="*/ 1 w 59"/>
                  <a:gd name="T5" fmla="*/ 195 h 200"/>
                  <a:gd name="T6" fmla="*/ 53 w 59"/>
                  <a:gd name="T7" fmla="*/ 138 h 200"/>
                  <a:gd name="T8" fmla="*/ 52 w 59"/>
                  <a:gd name="T9" fmla="*/ 2 h 200"/>
                  <a:gd name="T10" fmla="*/ 54 w 59"/>
                  <a:gd name="T11" fmla="*/ 0 h 200"/>
                  <a:gd name="T12" fmla="*/ 57 w 59"/>
                  <a:gd name="T13" fmla="*/ 2 h 200"/>
                  <a:gd name="T14" fmla="*/ 59 w 59"/>
                  <a:gd name="T15" fmla="*/ 139 h 200"/>
                  <a:gd name="T16" fmla="*/ 58 w 59"/>
                  <a:gd name="T17" fmla="*/ 141 h 200"/>
                  <a:gd name="T18" fmla="*/ 5 w 59"/>
                  <a:gd name="T19" fmla="*/ 199 h 200"/>
                  <a:gd name="T20" fmla="*/ 3 w 59"/>
                  <a:gd name="T21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200">
                    <a:moveTo>
                      <a:pt x="3" y="200"/>
                    </a:moveTo>
                    <a:cubicBezTo>
                      <a:pt x="2" y="200"/>
                      <a:pt x="2" y="199"/>
                      <a:pt x="1" y="199"/>
                    </a:cubicBezTo>
                    <a:cubicBezTo>
                      <a:pt x="0" y="198"/>
                      <a:pt x="0" y="196"/>
                      <a:pt x="1" y="195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3" y="0"/>
                      <a:pt x="54" y="0"/>
                    </a:cubicBezTo>
                    <a:cubicBezTo>
                      <a:pt x="56" y="0"/>
                      <a:pt x="57" y="1"/>
                      <a:pt x="57" y="2"/>
                    </a:cubicBezTo>
                    <a:cubicBezTo>
                      <a:pt x="59" y="139"/>
                      <a:pt x="59" y="139"/>
                      <a:pt x="59" y="139"/>
                    </a:cubicBezTo>
                    <a:cubicBezTo>
                      <a:pt x="59" y="140"/>
                      <a:pt x="59" y="140"/>
                      <a:pt x="58" y="141"/>
                    </a:cubicBezTo>
                    <a:cubicBezTo>
                      <a:pt x="5" y="199"/>
                      <a:pt x="5" y="199"/>
                      <a:pt x="5" y="199"/>
                    </a:cubicBezTo>
                    <a:cubicBezTo>
                      <a:pt x="4" y="199"/>
                      <a:pt x="4" y="200"/>
                      <a:pt x="3" y="20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103"/>
              <p:cNvSpPr>
                <a:spLocks/>
              </p:cNvSpPr>
              <p:nvPr/>
            </p:nvSpPr>
            <p:spPr bwMode="auto">
              <a:xfrm>
                <a:off x="4235796" y="3154423"/>
                <a:ext cx="9426" cy="20198"/>
              </a:xfrm>
              <a:custGeom>
                <a:avLst/>
                <a:gdLst>
                  <a:gd name="T0" fmla="*/ 3 w 6"/>
                  <a:gd name="T1" fmla="*/ 13 h 13"/>
                  <a:gd name="T2" fmla="*/ 0 w 6"/>
                  <a:gd name="T3" fmla="*/ 9 h 13"/>
                  <a:gd name="T4" fmla="*/ 0 w 6"/>
                  <a:gd name="T5" fmla="*/ 4 h 13"/>
                  <a:gd name="T6" fmla="*/ 3 w 6"/>
                  <a:gd name="T7" fmla="*/ 1 h 13"/>
                  <a:gd name="T8" fmla="*/ 6 w 6"/>
                  <a:gd name="T9" fmla="*/ 3 h 13"/>
                  <a:gd name="T10" fmla="*/ 6 w 6"/>
                  <a:gd name="T11" fmla="*/ 9 h 13"/>
                  <a:gd name="T12" fmla="*/ 3 w 6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1" y="13"/>
                      <a:pt x="0" y="11"/>
                      <a:pt x="0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1"/>
                      <a:pt x="3" y="1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1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104"/>
              <p:cNvSpPr>
                <a:spLocks noEditPoints="1"/>
              </p:cNvSpPr>
              <p:nvPr/>
            </p:nvSpPr>
            <p:spPr bwMode="auto">
              <a:xfrm>
                <a:off x="4171837" y="3180007"/>
                <a:ext cx="74731" cy="273342"/>
              </a:xfrm>
              <a:custGeom>
                <a:avLst/>
                <a:gdLst>
                  <a:gd name="T0" fmla="*/ 1 w 47"/>
                  <a:gd name="T1" fmla="*/ 171 h 172"/>
                  <a:gd name="T2" fmla="*/ 8 w 47"/>
                  <a:gd name="T3" fmla="*/ 159 h 172"/>
                  <a:gd name="T4" fmla="*/ 12 w 47"/>
                  <a:gd name="T5" fmla="*/ 163 h 172"/>
                  <a:gd name="T6" fmla="*/ 3 w 47"/>
                  <a:gd name="T7" fmla="*/ 172 h 172"/>
                  <a:gd name="T8" fmla="*/ 15 w 47"/>
                  <a:gd name="T9" fmla="*/ 155 h 172"/>
                  <a:gd name="T10" fmla="*/ 22 w 47"/>
                  <a:gd name="T11" fmla="*/ 144 h 172"/>
                  <a:gd name="T12" fmla="*/ 26 w 47"/>
                  <a:gd name="T13" fmla="*/ 147 h 172"/>
                  <a:gd name="T14" fmla="*/ 17 w 47"/>
                  <a:gd name="T15" fmla="*/ 156 h 172"/>
                  <a:gd name="T16" fmla="*/ 30 w 47"/>
                  <a:gd name="T17" fmla="*/ 139 h 172"/>
                  <a:gd name="T18" fmla="*/ 37 w 47"/>
                  <a:gd name="T19" fmla="*/ 128 h 172"/>
                  <a:gd name="T20" fmla="*/ 41 w 47"/>
                  <a:gd name="T21" fmla="*/ 131 h 172"/>
                  <a:gd name="T22" fmla="*/ 32 w 47"/>
                  <a:gd name="T23" fmla="*/ 140 h 172"/>
                  <a:gd name="T24" fmla="*/ 42 w 47"/>
                  <a:gd name="T25" fmla="*/ 122 h 172"/>
                  <a:gd name="T26" fmla="*/ 45 w 47"/>
                  <a:gd name="T27" fmla="*/ 108 h 172"/>
                  <a:gd name="T28" fmla="*/ 47 w 47"/>
                  <a:gd name="T29" fmla="*/ 122 h 172"/>
                  <a:gd name="T30" fmla="*/ 44 w 47"/>
                  <a:gd name="T31" fmla="*/ 105 h 172"/>
                  <a:gd name="T32" fmla="*/ 42 w 47"/>
                  <a:gd name="T33" fmla="*/ 90 h 172"/>
                  <a:gd name="T34" fmla="*/ 47 w 47"/>
                  <a:gd name="T35" fmla="*/ 89 h 172"/>
                  <a:gd name="T36" fmla="*/ 44 w 47"/>
                  <a:gd name="T37" fmla="*/ 105 h 172"/>
                  <a:gd name="T38" fmla="*/ 41 w 47"/>
                  <a:gd name="T39" fmla="*/ 80 h 172"/>
                  <a:gd name="T40" fmla="*/ 44 w 47"/>
                  <a:gd name="T41" fmla="*/ 65 h 172"/>
                  <a:gd name="T42" fmla="*/ 47 w 47"/>
                  <a:gd name="T43" fmla="*/ 80 h 172"/>
                  <a:gd name="T44" fmla="*/ 44 w 47"/>
                  <a:gd name="T45" fmla="*/ 61 h 172"/>
                  <a:gd name="T46" fmla="*/ 41 w 47"/>
                  <a:gd name="T47" fmla="*/ 47 h 172"/>
                  <a:gd name="T48" fmla="*/ 46 w 47"/>
                  <a:gd name="T49" fmla="*/ 46 h 172"/>
                  <a:gd name="T50" fmla="*/ 44 w 47"/>
                  <a:gd name="T51" fmla="*/ 61 h 172"/>
                  <a:gd name="T52" fmla="*/ 41 w 47"/>
                  <a:gd name="T53" fmla="*/ 35 h 172"/>
                  <a:gd name="T54" fmla="*/ 43 w 47"/>
                  <a:gd name="T55" fmla="*/ 22 h 172"/>
                  <a:gd name="T56" fmla="*/ 46 w 47"/>
                  <a:gd name="T57" fmla="*/ 35 h 172"/>
                  <a:gd name="T58" fmla="*/ 43 w 47"/>
                  <a:gd name="T59" fmla="*/ 37 h 172"/>
                  <a:gd name="T60" fmla="*/ 40 w 47"/>
                  <a:gd name="T61" fmla="*/ 12 h 172"/>
                  <a:gd name="T62" fmla="*/ 43 w 47"/>
                  <a:gd name="T63" fmla="*/ 0 h 172"/>
                  <a:gd name="T64" fmla="*/ 46 w 47"/>
                  <a:gd name="T65" fmla="*/ 1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172">
                    <a:moveTo>
                      <a:pt x="3" y="172"/>
                    </a:moveTo>
                    <a:cubicBezTo>
                      <a:pt x="2" y="172"/>
                      <a:pt x="1" y="172"/>
                      <a:pt x="1" y="171"/>
                    </a:cubicBezTo>
                    <a:cubicBezTo>
                      <a:pt x="0" y="170"/>
                      <a:pt x="0" y="168"/>
                      <a:pt x="1" y="167"/>
                    </a:cubicBezTo>
                    <a:cubicBezTo>
                      <a:pt x="8" y="159"/>
                      <a:pt x="8" y="159"/>
                      <a:pt x="8" y="159"/>
                    </a:cubicBezTo>
                    <a:cubicBezTo>
                      <a:pt x="9" y="158"/>
                      <a:pt x="11" y="158"/>
                      <a:pt x="12" y="159"/>
                    </a:cubicBezTo>
                    <a:cubicBezTo>
                      <a:pt x="13" y="160"/>
                      <a:pt x="13" y="162"/>
                      <a:pt x="12" y="163"/>
                    </a:cubicBezTo>
                    <a:cubicBezTo>
                      <a:pt x="5" y="171"/>
                      <a:pt x="5" y="171"/>
                      <a:pt x="5" y="171"/>
                    </a:cubicBezTo>
                    <a:cubicBezTo>
                      <a:pt x="4" y="171"/>
                      <a:pt x="3" y="172"/>
                      <a:pt x="3" y="172"/>
                    </a:cubicBezTo>
                    <a:close/>
                    <a:moveTo>
                      <a:pt x="17" y="156"/>
                    </a:moveTo>
                    <a:cubicBezTo>
                      <a:pt x="16" y="156"/>
                      <a:pt x="16" y="156"/>
                      <a:pt x="15" y="155"/>
                    </a:cubicBezTo>
                    <a:cubicBezTo>
                      <a:pt x="14" y="154"/>
                      <a:pt x="14" y="153"/>
                      <a:pt x="15" y="151"/>
                    </a:cubicBezTo>
                    <a:cubicBezTo>
                      <a:pt x="22" y="144"/>
                      <a:pt x="22" y="144"/>
                      <a:pt x="22" y="144"/>
                    </a:cubicBezTo>
                    <a:cubicBezTo>
                      <a:pt x="23" y="142"/>
                      <a:pt x="25" y="142"/>
                      <a:pt x="26" y="143"/>
                    </a:cubicBezTo>
                    <a:cubicBezTo>
                      <a:pt x="27" y="144"/>
                      <a:pt x="27" y="146"/>
                      <a:pt x="26" y="147"/>
                    </a:cubicBezTo>
                    <a:cubicBezTo>
                      <a:pt x="19" y="155"/>
                      <a:pt x="19" y="155"/>
                      <a:pt x="19" y="155"/>
                    </a:cubicBezTo>
                    <a:cubicBezTo>
                      <a:pt x="19" y="156"/>
                      <a:pt x="18" y="156"/>
                      <a:pt x="17" y="156"/>
                    </a:cubicBezTo>
                    <a:close/>
                    <a:moveTo>
                      <a:pt x="32" y="140"/>
                    </a:moveTo>
                    <a:cubicBezTo>
                      <a:pt x="31" y="140"/>
                      <a:pt x="30" y="140"/>
                      <a:pt x="30" y="139"/>
                    </a:cubicBezTo>
                    <a:cubicBezTo>
                      <a:pt x="29" y="138"/>
                      <a:pt x="29" y="137"/>
                      <a:pt x="30" y="136"/>
                    </a:cubicBezTo>
                    <a:cubicBezTo>
                      <a:pt x="37" y="128"/>
                      <a:pt x="37" y="128"/>
                      <a:pt x="37" y="128"/>
                    </a:cubicBezTo>
                    <a:cubicBezTo>
                      <a:pt x="38" y="127"/>
                      <a:pt x="40" y="127"/>
                      <a:pt x="41" y="128"/>
                    </a:cubicBezTo>
                    <a:cubicBezTo>
                      <a:pt x="42" y="129"/>
                      <a:pt x="42" y="130"/>
                      <a:pt x="41" y="131"/>
                    </a:cubicBezTo>
                    <a:cubicBezTo>
                      <a:pt x="34" y="139"/>
                      <a:pt x="34" y="139"/>
                      <a:pt x="34" y="139"/>
                    </a:cubicBezTo>
                    <a:cubicBezTo>
                      <a:pt x="33" y="140"/>
                      <a:pt x="32" y="140"/>
                      <a:pt x="32" y="140"/>
                    </a:cubicBezTo>
                    <a:close/>
                    <a:moveTo>
                      <a:pt x="45" y="125"/>
                    </a:moveTo>
                    <a:cubicBezTo>
                      <a:pt x="43" y="125"/>
                      <a:pt x="42" y="123"/>
                      <a:pt x="42" y="122"/>
                    </a:cubicBezTo>
                    <a:cubicBezTo>
                      <a:pt x="42" y="111"/>
                      <a:pt x="42" y="111"/>
                      <a:pt x="42" y="111"/>
                    </a:cubicBezTo>
                    <a:cubicBezTo>
                      <a:pt x="42" y="109"/>
                      <a:pt x="43" y="108"/>
                      <a:pt x="45" y="108"/>
                    </a:cubicBezTo>
                    <a:cubicBezTo>
                      <a:pt x="46" y="108"/>
                      <a:pt x="47" y="109"/>
                      <a:pt x="47" y="110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7" y="123"/>
                      <a:pt x="46" y="125"/>
                      <a:pt x="45" y="125"/>
                    </a:cubicBezTo>
                    <a:close/>
                    <a:moveTo>
                      <a:pt x="44" y="105"/>
                    </a:moveTo>
                    <a:cubicBezTo>
                      <a:pt x="43" y="105"/>
                      <a:pt x="42" y="103"/>
                      <a:pt x="42" y="101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2" y="88"/>
                      <a:pt x="43" y="87"/>
                      <a:pt x="44" y="87"/>
                    </a:cubicBezTo>
                    <a:cubicBezTo>
                      <a:pt x="46" y="86"/>
                      <a:pt x="47" y="88"/>
                      <a:pt x="47" y="89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3"/>
                      <a:pt x="46" y="105"/>
                      <a:pt x="44" y="105"/>
                    </a:cubicBezTo>
                    <a:close/>
                    <a:moveTo>
                      <a:pt x="44" y="85"/>
                    </a:moveTo>
                    <a:cubicBezTo>
                      <a:pt x="43" y="85"/>
                      <a:pt x="41" y="82"/>
                      <a:pt x="41" y="8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7"/>
                      <a:pt x="42" y="65"/>
                      <a:pt x="44" y="65"/>
                    </a:cubicBezTo>
                    <a:cubicBezTo>
                      <a:pt x="45" y="65"/>
                      <a:pt x="47" y="66"/>
                      <a:pt x="47" y="68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82"/>
                      <a:pt x="46" y="85"/>
                      <a:pt x="44" y="85"/>
                    </a:cubicBezTo>
                    <a:close/>
                    <a:moveTo>
                      <a:pt x="44" y="61"/>
                    </a:moveTo>
                    <a:cubicBezTo>
                      <a:pt x="42" y="61"/>
                      <a:pt x="41" y="59"/>
                      <a:pt x="41" y="58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5"/>
                      <a:pt x="42" y="44"/>
                      <a:pt x="44" y="44"/>
                    </a:cubicBezTo>
                    <a:cubicBezTo>
                      <a:pt x="45" y="43"/>
                      <a:pt x="46" y="45"/>
                      <a:pt x="46" y="46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59"/>
                      <a:pt x="45" y="61"/>
                      <a:pt x="44" y="61"/>
                    </a:cubicBezTo>
                    <a:close/>
                    <a:moveTo>
                      <a:pt x="43" y="37"/>
                    </a:moveTo>
                    <a:cubicBezTo>
                      <a:pt x="42" y="37"/>
                      <a:pt x="41" y="36"/>
                      <a:pt x="41" y="35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3"/>
                      <a:pt x="42" y="22"/>
                      <a:pt x="43" y="22"/>
                    </a:cubicBezTo>
                    <a:cubicBezTo>
                      <a:pt x="45" y="22"/>
                      <a:pt x="46" y="23"/>
                      <a:pt x="46" y="2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6"/>
                      <a:pt x="45" y="37"/>
                      <a:pt x="44" y="37"/>
                    </a:cubicBezTo>
                    <a:lnTo>
                      <a:pt x="43" y="37"/>
                    </a:lnTo>
                    <a:close/>
                    <a:moveTo>
                      <a:pt x="43" y="13"/>
                    </a:moveTo>
                    <a:cubicBezTo>
                      <a:pt x="42" y="13"/>
                      <a:pt x="40" y="14"/>
                      <a:pt x="40" y="1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3" y="0"/>
                    </a:cubicBezTo>
                    <a:cubicBezTo>
                      <a:pt x="44" y="0"/>
                      <a:pt x="46" y="1"/>
                      <a:pt x="46" y="3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6" y="13"/>
                      <a:pt x="45" y="13"/>
                      <a:pt x="43" y="1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105"/>
              <p:cNvSpPr>
                <a:spLocks/>
              </p:cNvSpPr>
              <p:nvPr/>
            </p:nvSpPr>
            <p:spPr bwMode="auto">
              <a:xfrm>
                <a:off x="4154332" y="3456715"/>
                <a:ext cx="14138" cy="16158"/>
              </a:xfrm>
              <a:custGeom>
                <a:avLst/>
                <a:gdLst>
                  <a:gd name="T0" fmla="*/ 3 w 9"/>
                  <a:gd name="T1" fmla="*/ 10 h 10"/>
                  <a:gd name="T2" fmla="*/ 1 w 9"/>
                  <a:gd name="T3" fmla="*/ 9 h 10"/>
                  <a:gd name="T4" fmla="*/ 1 w 9"/>
                  <a:gd name="T5" fmla="*/ 5 h 10"/>
                  <a:gd name="T6" fmla="*/ 4 w 9"/>
                  <a:gd name="T7" fmla="*/ 1 h 10"/>
                  <a:gd name="T8" fmla="*/ 8 w 9"/>
                  <a:gd name="T9" fmla="*/ 1 h 10"/>
                  <a:gd name="T10" fmla="*/ 8 w 9"/>
                  <a:gd name="T11" fmla="*/ 5 h 10"/>
                  <a:gd name="T12" fmla="*/ 5 w 9"/>
                  <a:gd name="T13" fmla="*/ 9 h 10"/>
                  <a:gd name="T14" fmla="*/ 3 w 9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3" y="10"/>
                    </a:moveTo>
                    <a:cubicBezTo>
                      <a:pt x="2" y="10"/>
                      <a:pt x="1" y="9"/>
                      <a:pt x="1" y="9"/>
                    </a:cubicBezTo>
                    <a:cubicBezTo>
                      <a:pt x="0" y="8"/>
                      <a:pt x="0" y="6"/>
                      <a:pt x="1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7" y="0"/>
                      <a:pt x="8" y="1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106"/>
              <p:cNvSpPr>
                <a:spLocks/>
              </p:cNvSpPr>
              <p:nvPr/>
            </p:nvSpPr>
            <p:spPr bwMode="auto">
              <a:xfrm>
                <a:off x="4238489" y="3372558"/>
                <a:ext cx="17505" cy="6059"/>
              </a:xfrm>
              <a:custGeom>
                <a:avLst/>
                <a:gdLst>
                  <a:gd name="T0" fmla="*/ 8 w 11"/>
                  <a:gd name="T1" fmla="*/ 4 h 4"/>
                  <a:gd name="T2" fmla="*/ 8 w 11"/>
                  <a:gd name="T3" fmla="*/ 4 h 4"/>
                  <a:gd name="T4" fmla="*/ 3 w 11"/>
                  <a:gd name="T5" fmla="*/ 4 h 4"/>
                  <a:gd name="T6" fmla="*/ 0 w 11"/>
                  <a:gd name="T7" fmla="*/ 2 h 4"/>
                  <a:gd name="T8" fmla="*/ 3 w 11"/>
                  <a:gd name="T9" fmla="*/ 0 h 4"/>
                  <a:gd name="T10" fmla="*/ 3 w 11"/>
                  <a:gd name="T11" fmla="*/ 0 h 4"/>
                  <a:gd name="T12" fmla="*/ 8 w 11"/>
                  <a:gd name="T13" fmla="*/ 0 h 4"/>
                  <a:gd name="T14" fmla="*/ 11 w 11"/>
                  <a:gd name="T15" fmla="*/ 2 h 4"/>
                  <a:gd name="T16" fmla="*/ 8 w 11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"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4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0"/>
                      <a:pt x="11" y="2"/>
                    </a:cubicBezTo>
                    <a:cubicBezTo>
                      <a:pt x="11" y="3"/>
                      <a:pt x="10" y="4"/>
                      <a:pt x="8" y="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107"/>
              <p:cNvSpPr>
                <a:spLocks noEditPoints="1"/>
              </p:cNvSpPr>
              <p:nvPr/>
            </p:nvSpPr>
            <p:spPr bwMode="auto">
              <a:xfrm>
                <a:off x="4266093" y="3365826"/>
                <a:ext cx="175046" cy="14138"/>
              </a:xfrm>
              <a:custGeom>
                <a:avLst/>
                <a:gdLst>
                  <a:gd name="T0" fmla="*/ 108 w 110"/>
                  <a:gd name="T1" fmla="*/ 8 h 9"/>
                  <a:gd name="T2" fmla="*/ 107 w 110"/>
                  <a:gd name="T3" fmla="*/ 8 h 9"/>
                  <a:gd name="T4" fmla="*/ 96 w 110"/>
                  <a:gd name="T5" fmla="*/ 9 h 9"/>
                  <a:gd name="T6" fmla="*/ 93 w 110"/>
                  <a:gd name="T7" fmla="*/ 6 h 9"/>
                  <a:gd name="T8" fmla="*/ 96 w 110"/>
                  <a:gd name="T9" fmla="*/ 4 h 9"/>
                  <a:gd name="T10" fmla="*/ 108 w 110"/>
                  <a:gd name="T11" fmla="*/ 4 h 9"/>
                  <a:gd name="T12" fmla="*/ 110 w 110"/>
                  <a:gd name="T13" fmla="*/ 6 h 9"/>
                  <a:gd name="T14" fmla="*/ 108 w 110"/>
                  <a:gd name="T15" fmla="*/ 8 h 9"/>
                  <a:gd name="T16" fmla="*/ 84 w 110"/>
                  <a:gd name="T17" fmla="*/ 8 h 9"/>
                  <a:gd name="T18" fmla="*/ 84 w 110"/>
                  <a:gd name="T19" fmla="*/ 8 h 9"/>
                  <a:gd name="T20" fmla="*/ 73 w 110"/>
                  <a:gd name="T21" fmla="*/ 9 h 9"/>
                  <a:gd name="T22" fmla="*/ 70 w 110"/>
                  <a:gd name="T23" fmla="*/ 4 h 9"/>
                  <a:gd name="T24" fmla="*/ 73 w 110"/>
                  <a:gd name="T25" fmla="*/ 0 h 9"/>
                  <a:gd name="T26" fmla="*/ 73 w 110"/>
                  <a:gd name="T27" fmla="*/ 0 h 9"/>
                  <a:gd name="T28" fmla="*/ 84 w 110"/>
                  <a:gd name="T29" fmla="*/ 2 h 9"/>
                  <a:gd name="T30" fmla="*/ 87 w 110"/>
                  <a:gd name="T31" fmla="*/ 5 h 9"/>
                  <a:gd name="T32" fmla="*/ 84 w 110"/>
                  <a:gd name="T33" fmla="*/ 8 h 9"/>
                  <a:gd name="T34" fmla="*/ 61 w 110"/>
                  <a:gd name="T35" fmla="*/ 8 h 9"/>
                  <a:gd name="T36" fmla="*/ 61 w 110"/>
                  <a:gd name="T37" fmla="*/ 8 h 9"/>
                  <a:gd name="T38" fmla="*/ 49 w 110"/>
                  <a:gd name="T39" fmla="*/ 9 h 9"/>
                  <a:gd name="T40" fmla="*/ 47 w 110"/>
                  <a:gd name="T41" fmla="*/ 4 h 9"/>
                  <a:gd name="T42" fmla="*/ 49 w 110"/>
                  <a:gd name="T43" fmla="*/ 0 h 9"/>
                  <a:gd name="T44" fmla="*/ 49 w 110"/>
                  <a:gd name="T45" fmla="*/ 0 h 9"/>
                  <a:gd name="T46" fmla="*/ 61 w 110"/>
                  <a:gd name="T47" fmla="*/ 2 h 9"/>
                  <a:gd name="T48" fmla="*/ 64 w 110"/>
                  <a:gd name="T49" fmla="*/ 5 h 9"/>
                  <a:gd name="T50" fmla="*/ 61 w 110"/>
                  <a:gd name="T51" fmla="*/ 8 h 9"/>
                  <a:gd name="T52" fmla="*/ 38 w 110"/>
                  <a:gd name="T53" fmla="*/ 8 h 9"/>
                  <a:gd name="T54" fmla="*/ 38 w 110"/>
                  <a:gd name="T55" fmla="*/ 8 h 9"/>
                  <a:gd name="T56" fmla="*/ 26 w 110"/>
                  <a:gd name="T57" fmla="*/ 8 h 9"/>
                  <a:gd name="T58" fmla="*/ 23 w 110"/>
                  <a:gd name="T59" fmla="*/ 4 h 9"/>
                  <a:gd name="T60" fmla="*/ 26 w 110"/>
                  <a:gd name="T61" fmla="*/ 0 h 9"/>
                  <a:gd name="T62" fmla="*/ 26 w 110"/>
                  <a:gd name="T63" fmla="*/ 0 h 9"/>
                  <a:gd name="T64" fmla="*/ 38 w 110"/>
                  <a:gd name="T65" fmla="*/ 2 h 9"/>
                  <a:gd name="T66" fmla="*/ 40 w 110"/>
                  <a:gd name="T67" fmla="*/ 5 h 9"/>
                  <a:gd name="T68" fmla="*/ 38 w 110"/>
                  <a:gd name="T69" fmla="*/ 8 h 9"/>
                  <a:gd name="T70" fmla="*/ 14 w 110"/>
                  <a:gd name="T71" fmla="*/ 8 h 9"/>
                  <a:gd name="T72" fmla="*/ 14 w 110"/>
                  <a:gd name="T73" fmla="*/ 8 h 9"/>
                  <a:gd name="T74" fmla="*/ 3 w 110"/>
                  <a:gd name="T75" fmla="*/ 8 h 9"/>
                  <a:gd name="T76" fmla="*/ 0 w 110"/>
                  <a:gd name="T77" fmla="*/ 4 h 9"/>
                  <a:gd name="T78" fmla="*/ 3 w 110"/>
                  <a:gd name="T79" fmla="*/ 0 h 9"/>
                  <a:gd name="T80" fmla="*/ 3 w 110"/>
                  <a:gd name="T81" fmla="*/ 0 h 9"/>
                  <a:gd name="T82" fmla="*/ 15 w 110"/>
                  <a:gd name="T83" fmla="*/ 2 h 9"/>
                  <a:gd name="T84" fmla="*/ 17 w 110"/>
                  <a:gd name="T85" fmla="*/ 5 h 9"/>
                  <a:gd name="T86" fmla="*/ 14 w 110"/>
                  <a:gd name="T8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0" h="9">
                    <a:moveTo>
                      <a:pt x="108" y="8"/>
                    </a:moveTo>
                    <a:cubicBezTo>
                      <a:pt x="107" y="8"/>
                      <a:pt x="107" y="8"/>
                      <a:pt x="107" y="8"/>
                    </a:cubicBezTo>
                    <a:cubicBezTo>
                      <a:pt x="96" y="9"/>
                      <a:pt x="96" y="9"/>
                      <a:pt x="96" y="9"/>
                    </a:cubicBezTo>
                    <a:cubicBezTo>
                      <a:pt x="94" y="9"/>
                      <a:pt x="93" y="8"/>
                      <a:pt x="93" y="6"/>
                    </a:cubicBezTo>
                    <a:cubicBezTo>
                      <a:pt x="93" y="5"/>
                      <a:pt x="94" y="4"/>
                      <a:pt x="96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9" y="4"/>
                      <a:pt x="110" y="4"/>
                      <a:pt x="110" y="6"/>
                    </a:cubicBezTo>
                    <a:cubicBezTo>
                      <a:pt x="110" y="8"/>
                      <a:pt x="109" y="8"/>
                      <a:pt x="108" y="8"/>
                    </a:cubicBezTo>
                    <a:close/>
                    <a:moveTo>
                      <a:pt x="84" y="8"/>
                    </a:moveTo>
                    <a:cubicBezTo>
                      <a:pt x="84" y="8"/>
                      <a:pt x="84" y="8"/>
                      <a:pt x="84" y="8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9"/>
                      <a:pt x="70" y="6"/>
                      <a:pt x="70" y="4"/>
                    </a:cubicBezTo>
                    <a:cubicBezTo>
                      <a:pt x="70" y="3"/>
                      <a:pt x="71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6" y="2"/>
                      <a:pt x="87" y="3"/>
                      <a:pt x="87" y="5"/>
                    </a:cubicBezTo>
                    <a:cubicBezTo>
                      <a:pt x="87" y="6"/>
                      <a:pt x="86" y="8"/>
                      <a:pt x="84" y="8"/>
                    </a:cubicBezTo>
                    <a:close/>
                    <a:moveTo>
                      <a:pt x="61" y="8"/>
                    </a:moveTo>
                    <a:cubicBezTo>
                      <a:pt x="61" y="8"/>
                      <a:pt x="61" y="8"/>
                      <a:pt x="61" y="8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8" y="9"/>
                      <a:pt x="47" y="6"/>
                      <a:pt x="47" y="4"/>
                    </a:cubicBezTo>
                    <a:cubicBezTo>
                      <a:pt x="47" y="3"/>
                      <a:pt x="48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3" y="2"/>
                      <a:pt x="64" y="3"/>
                      <a:pt x="64" y="5"/>
                    </a:cubicBezTo>
                    <a:cubicBezTo>
                      <a:pt x="64" y="6"/>
                      <a:pt x="63" y="8"/>
                      <a:pt x="61" y="8"/>
                    </a:cubicBezTo>
                    <a:close/>
                    <a:moveTo>
                      <a:pt x="38" y="8"/>
                    </a:moveTo>
                    <a:cubicBezTo>
                      <a:pt x="38" y="8"/>
                      <a:pt x="38" y="8"/>
                      <a:pt x="38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3" y="6"/>
                      <a:pt x="23" y="4"/>
                    </a:cubicBezTo>
                    <a:cubicBezTo>
                      <a:pt x="23" y="3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9" y="2"/>
                      <a:pt x="40" y="3"/>
                      <a:pt x="40" y="5"/>
                    </a:cubicBezTo>
                    <a:cubicBezTo>
                      <a:pt x="40" y="6"/>
                      <a:pt x="39" y="8"/>
                      <a:pt x="38" y="8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7" y="5"/>
                    </a:cubicBezTo>
                    <a:cubicBezTo>
                      <a:pt x="17" y="6"/>
                      <a:pt x="16" y="8"/>
                      <a:pt x="14" y="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1" name="Freeform 108"/>
              <p:cNvSpPr>
                <a:spLocks/>
              </p:cNvSpPr>
              <p:nvPr/>
            </p:nvSpPr>
            <p:spPr bwMode="auto">
              <a:xfrm>
                <a:off x="4450565" y="3372558"/>
                <a:ext cx="17505" cy="7406"/>
              </a:xfrm>
              <a:custGeom>
                <a:avLst/>
                <a:gdLst>
                  <a:gd name="T0" fmla="*/ 9 w 11"/>
                  <a:gd name="T1" fmla="*/ 4 h 5"/>
                  <a:gd name="T2" fmla="*/ 9 w 11"/>
                  <a:gd name="T3" fmla="*/ 4 h 5"/>
                  <a:gd name="T4" fmla="*/ 3 w 11"/>
                  <a:gd name="T5" fmla="*/ 5 h 5"/>
                  <a:gd name="T6" fmla="*/ 0 w 11"/>
                  <a:gd name="T7" fmla="*/ 2 h 5"/>
                  <a:gd name="T8" fmla="*/ 3 w 11"/>
                  <a:gd name="T9" fmla="*/ 0 h 5"/>
                  <a:gd name="T10" fmla="*/ 3 w 11"/>
                  <a:gd name="T11" fmla="*/ 0 h 5"/>
                  <a:gd name="T12" fmla="*/ 9 w 11"/>
                  <a:gd name="T13" fmla="*/ 0 h 5"/>
                  <a:gd name="T14" fmla="*/ 11 w 11"/>
                  <a:gd name="T15" fmla="*/ 2 h 5"/>
                  <a:gd name="T16" fmla="*/ 9 w 11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0" y="4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0"/>
                      <a:pt x="11" y="2"/>
                    </a:cubicBezTo>
                    <a:cubicBezTo>
                      <a:pt x="11" y="3"/>
                      <a:pt x="10" y="4"/>
                      <a:pt x="9" y="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2" name="Freeform 109"/>
              <p:cNvSpPr>
                <a:spLocks noEditPoints="1"/>
              </p:cNvSpPr>
              <p:nvPr/>
            </p:nvSpPr>
            <p:spPr bwMode="auto">
              <a:xfrm>
                <a:off x="4085660" y="3155770"/>
                <a:ext cx="65306" cy="53860"/>
              </a:xfrm>
              <a:custGeom>
                <a:avLst/>
                <a:gdLst>
                  <a:gd name="T0" fmla="*/ 2 w 41"/>
                  <a:gd name="T1" fmla="*/ 11 h 34"/>
                  <a:gd name="T2" fmla="*/ 21 w 41"/>
                  <a:gd name="T3" fmla="*/ 0 h 34"/>
                  <a:gd name="T4" fmla="*/ 39 w 41"/>
                  <a:gd name="T5" fmla="*/ 11 h 34"/>
                  <a:gd name="T6" fmla="*/ 39 w 41"/>
                  <a:gd name="T7" fmla="*/ 27 h 34"/>
                  <a:gd name="T8" fmla="*/ 41 w 41"/>
                  <a:gd name="T9" fmla="*/ 33 h 34"/>
                  <a:gd name="T10" fmla="*/ 30 w 41"/>
                  <a:gd name="T11" fmla="*/ 33 h 34"/>
                  <a:gd name="T12" fmla="*/ 29 w 41"/>
                  <a:gd name="T13" fmla="*/ 30 h 34"/>
                  <a:gd name="T14" fmla="*/ 14 w 41"/>
                  <a:gd name="T15" fmla="*/ 34 h 34"/>
                  <a:gd name="T16" fmla="*/ 0 w 41"/>
                  <a:gd name="T17" fmla="*/ 24 h 34"/>
                  <a:gd name="T18" fmla="*/ 13 w 41"/>
                  <a:gd name="T19" fmla="*/ 14 h 34"/>
                  <a:gd name="T20" fmla="*/ 24 w 41"/>
                  <a:gd name="T21" fmla="*/ 13 h 34"/>
                  <a:gd name="T22" fmla="*/ 29 w 41"/>
                  <a:gd name="T23" fmla="*/ 10 h 34"/>
                  <a:gd name="T24" fmla="*/ 20 w 41"/>
                  <a:gd name="T25" fmla="*/ 6 h 34"/>
                  <a:gd name="T26" fmla="*/ 12 w 41"/>
                  <a:gd name="T27" fmla="*/ 11 h 34"/>
                  <a:gd name="T28" fmla="*/ 2 w 41"/>
                  <a:gd name="T29" fmla="*/ 11 h 34"/>
                  <a:gd name="T30" fmla="*/ 29 w 41"/>
                  <a:gd name="T31" fmla="*/ 17 h 34"/>
                  <a:gd name="T32" fmla="*/ 23 w 41"/>
                  <a:gd name="T33" fmla="*/ 19 h 34"/>
                  <a:gd name="T34" fmla="*/ 17 w 41"/>
                  <a:gd name="T35" fmla="*/ 19 h 34"/>
                  <a:gd name="T36" fmla="*/ 11 w 41"/>
                  <a:gd name="T37" fmla="*/ 24 h 34"/>
                  <a:gd name="T38" fmla="*/ 18 w 41"/>
                  <a:gd name="T39" fmla="*/ 28 h 34"/>
                  <a:gd name="T40" fmla="*/ 29 w 41"/>
                  <a:gd name="T41" fmla="*/ 20 h 34"/>
                  <a:gd name="T42" fmla="*/ 29 w 41"/>
                  <a:gd name="T4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34">
                    <a:moveTo>
                      <a:pt x="2" y="11"/>
                    </a:moveTo>
                    <a:cubicBezTo>
                      <a:pt x="3" y="1"/>
                      <a:pt x="12" y="0"/>
                      <a:pt x="21" y="0"/>
                    </a:cubicBezTo>
                    <a:cubicBezTo>
                      <a:pt x="36" y="0"/>
                      <a:pt x="39" y="5"/>
                      <a:pt x="39" y="1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9"/>
                      <a:pt x="40" y="31"/>
                      <a:pt x="41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29" y="31"/>
                      <a:pt x="29" y="30"/>
                    </a:cubicBezTo>
                    <a:cubicBezTo>
                      <a:pt x="26" y="33"/>
                      <a:pt x="19" y="34"/>
                      <a:pt x="14" y="34"/>
                    </a:cubicBezTo>
                    <a:cubicBezTo>
                      <a:pt x="6" y="34"/>
                      <a:pt x="0" y="31"/>
                      <a:pt x="0" y="24"/>
                    </a:cubicBezTo>
                    <a:cubicBezTo>
                      <a:pt x="0" y="16"/>
                      <a:pt x="7" y="14"/>
                      <a:pt x="13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8" y="13"/>
                      <a:pt x="29" y="12"/>
                      <a:pt x="29" y="10"/>
                    </a:cubicBezTo>
                    <a:cubicBezTo>
                      <a:pt x="29" y="7"/>
                      <a:pt x="27" y="6"/>
                      <a:pt x="20" y="6"/>
                    </a:cubicBezTo>
                    <a:cubicBezTo>
                      <a:pt x="16" y="6"/>
                      <a:pt x="14" y="6"/>
                      <a:pt x="12" y="11"/>
                    </a:cubicBezTo>
                    <a:lnTo>
                      <a:pt x="2" y="11"/>
                    </a:lnTo>
                    <a:close/>
                    <a:moveTo>
                      <a:pt x="29" y="17"/>
                    </a:moveTo>
                    <a:cubicBezTo>
                      <a:pt x="27" y="18"/>
                      <a:pt x="25" y="19"/>
                      <a:pt x="23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3" y="20"/>
                      <a:pt x="11" y="21"/>
                      <a:pt x="11" y="24"/>
                    </a:cubicBezTo>
                    <a:cubicBezTo>
                      <a:pt x="11" y="26"/>
                      <a:pt x="14" y="28"/>
                      <a:pt x="18" y="28"/>
                    </a:cubicBezTo>
                    <a:cubicBezTo>
                      <a:pt x="23" y="28"/>
                      <a:pt x="29" y="25"/>
                      <a:pt x="29" y="20"/>
                    </a:cubicBezTo>
                    <a:lnTo>
                      <a:pt x="29" y="1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3" name="Freeform 110"/>
              <p:cNvSpPr>
                <a:spLocks noEditPoints="1"/>
              </p:cNvSpPr>
              <p:nvPr/>
            </p:nvSpPr>
            <p:spPr bwMode="auto">
              <a:xfrm>
                <a:off x="4219638" y="3041317"/>
                <a:ext cx="66652" cy="71365"/>
              </a:xfrm>
              <a:custGeom>
                <a:avLst/>
                <a:gdLst>
                  <a:gd name="T0" fmla="*/ 0 w 42"/>
                  <a:gd name="T1" fmla="*/ 0 h 45"/>
                  <a:gd name="T2" fmla="*/ 11 w 42"/>
                  <a:gd name="T3" fmla="*/ 0 h 45"/>
                  <a:gd name="T4" fmla="*/ 11 w 42"/>
                  <a:gd name="T5" fmla="*/ 15 h 45"/>
                  <a:gd name="T6" fmla="*/ 11 w 42"/>
                  <a:gd name="T7" fmla="*/ 15 h 45"/>
                  <a:gd name="T8" fmla="*/ 24 w 42"/>
                  <a:gd name="T9" fmla="*/ 11 h 45"/>
                  <a:gd name="T10" fmla="*/ 42 w 42"/>
                  <a:gd name="T11" fmla="*/ 28 h 45"/>
                  <a:gd name="T12" fmla="*/ 23 w 42"/>
                  <a:gd name="T13" fmla="*/ 45 h 45"/>
                  <a:gd name="T14" fmla="*/ 11 w 42"/>
                  <a:gd name="T15" fmla="*/ 40 h 45"/>
                  <a:gd name="T16" fmla="*/ 11 w 42"/>
                  <a:gd name="T17" fmla="*/ 40 h 45"/>
                  <a:gd name="T18" fmla="*/ 11 w 42"/>
                  <a:gd name="T19" fmla="*/ 44 h 45"/>
                  <a:gd name="T20" fmla="*/ 0 w 42"/>
                  <a:gd name="T21" fmla="*/ 44 h 45"/>
                  <a:gd name="T22" fmla="*/ 0 w 42"/>
                  <a:gd name="T23" fmla="*/ 0 h 45"/>
                  <a:gd name="T24" fmla="*/ 21 w 42"/>
                  <a:gd name="T25" fmla="*/ 37 h 45"/>
                  <a:gd name="T26" fmla="*/ 31 w 42"/>
                  <a:gd name="T27" fmla="*/ 28 h 45"/>
                  <a:gd name="T28" fmla="*/ 21 w 42"/>
                  <a:gd name="T29" fmla="*/ 18 h 45"/>
                  <a:gd name="T30" fmla="*/ 11 w 42"/>
                  <a:gd name="T31" fmla="*/ 28 h 45"/>
                  <a:gd name="T32" fmla="*/ 21 w 42"/>
                  <a:gd name="T3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45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3"/>
                      <a:pt x="18" y="11"/>
                      <a:pt x="24" y="11"/>
                    </a:cubicBezTo>
                    <a:cubicBezTo>
                      <a:pt x="34" y="11"/>
                      <a:pt x="42" y="17"/>
                      <a:pt x="42" y="28"/>
                    </a:cubicBezTo>
                    <a:cubicBezTo>
                      <a:pt x="42" y="39"/>
                      <a:pt x="33" y="45"/>
                      <a:pt x="23" y="45"/>
                    </a:cubicBezTo>
                    <a:cubicBezTo>
                      <a:pt x="18" y="45"/>
                      <a:pt x="15" y="44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0" y="44"/>
                      <a:pt x="0" y="44"/>
                      <a:pt x="0" y="44"/>
                    </a:cubicBezTo>
                    <a:lnTo>
                      <a:pt x="0" y="0"/>
                    </a:lnTo>
                    <a:close/>
                    <a:moveTo>
                      <a:pt x="21" y="37"/>
                    </a:moveTo>
                    <a:cubicBezTo>
                      <a:pt x="26" y="37"/>
                      <a:pt x="31" y="34"/>
                      <a:pt x="31" y="28"/>
                    </a:cubicBezTo>
                    <a:cubicBezTo>
                      <a:pt x="31" y="22"/>
                      <a:pt x="26" y="18"/>
                      <a:pt x="21" y="18"/>
                    </a:cubicBezTo>
                    <a:cubicBezTo>
                      <a:pt x="15" y="18"/>
                      <a:pt x="11" y="22"/>
                      <a:pt x="11" y="28"/>
                    </a:cubicBezTo>
                    <a:cubicBezTo>
                      <a:pt x="11" y="34"/>
                      <a:pt x="15" y="37"/>
                      <a:pt x="21" y="3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4" name="Freeform 111"/>
              <p:cNvSpPr>
                <a:spLocks/>
              </p:cNvSpPr>
              <p:nvPr/>
            </p:nvSpPr>
            <p:spPr bwMode="auto">
              <a:xfrm>
                <a:off x="4469416" y="3076326"/>
                <a:ext cx="65306" cy="55880"/>
              </a:xfrm>
              <a:custGeom>
                <a:avLst/>
                <a:gdLst>
                  <a:gd name="T0" fmla="*/ 30 w 41"/>
                  <a:gd name="T1" fmla="*/ 13 h 35"/>
                  <a:gd name="T2" fmla="*/ 21 w 41"/>
                  <a:gd name="T3" fmla="*/ 8 h 35"/>
                  <a:gd name="T4" fmla="*/ 11 w 41"/>
                  <a:gd name="T5" fmla="*/ 17 h 35"/>
                  <a:gd name="T6" fmla="*/ 21 w 41"/>
                  <a:gd name="T7" fmla="*/ 27 h 35"/>
                  <a:gd name="T8" fmla="*/ 30 w 41"/>
                  <a:gd name="T9" fmla="*/ 21 h 35"/>
                  <a:gd name="T10" fmla="*/ 41 w 41"/>
                  <a:gd name="T11" fmla="*/ 21 h 35"/>
                  <a:gd name="T12" fmla="*/ 20 w 41"/>
                  <a:gd name="T13" fmla="*/ 35 h 35"/>
                  <a:gd name="T14" fmla="*/ 0 w 41"/>
                  <a:gd name="T15" fmla="*/ 17 h 35"/>
                  <a:gd name="T16" fmla="*/ 21 w 41"/>
                  <a:gd name="T17" fmla="*/ 0 h 35"/>
                  <a:gd name="T18" fmla="*/ 41 w 41"/>
                  <a:gd name="T19" fmla="*/ 13 h 35"/>
                  <a:gd name="T20" fmla="*/ 30 w 41"/>
                  <a:gd name="T21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35">
                    <a:moveTo>
                      <a:pt x="30" y="13"/>
                    </a:moveTo>
                    <a:cubicBezTo>
                      <a:pt x="29" y="9"/>
                      <a:pt x="25" y="8"/>
                      <a:pt x="21" y="8"/>
                    </a:cubicBezTo>
                    <a:cubicBezTo>
                      <a:pt x="14" y="8"/>
                      <a:pt x="11" y="11"/>
                      <a:pt x="11" y="17"/>
                    </a:cubicBezTo>
                    <a:cubicBezTo>
                      <a:pt x="11" y="24"/>
                      <a:pt x="14" y="27"/>
                      <a:pt x="21" y="27"/>
                    </a:cubicBezTo>
                    <a:cubicBezTo>
                      <a:pt x="26" y="27"/>
                      <a:pt x="29" y="25"/>
                      <a:pt x="30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39" y="32"/>
                      <a:pt x="31" y="35"/>
                      <a:pt x="20" y="35"/>
                    </a:cubicBezTo>
                    <a:cubicBezTo>
                      <a:pt x="8" y="35"/>
                      <a:pt x="0" y="30"/>
                      <a:pt x="0" y="17"/>
                    </a:cubicBezTo>
                    <a:cubicBezTo>
                      <a:pt x="0" y="5"/>
                      <a:pt x="8" y="0"/>
                      <a:pt x="21" y="0"/>
                    </a:cubicBezTo>
                    <a:cubicBezTo>
                      <a:pt x="29" y="0"/>
                      <a:pt x="39" y="2"/>
                      <a:pt x="41" y="13"/>
                    </a:cubicBezTo>
                    <a:lnTo>
                      <a:pt x="30" y="1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2" name="Group 126"/>
            <p:cNvGrpSpPr/>
            <p:nvPr/>
          </p:nvGrpSpPr>
          <p:grpSpPr>
            <a:xfrm>
              <a:off x="4754483" y="1840191"/>
              <a:ext cx="654196" cy="763331"/>
              <a:chOff x="4536741" y="1960742"/>
              <a:chExt cx="714324" cy="833490"/>
            </a:xfrm>
          </p:grpSpPr>
          <p:sp>
            <p:nvSpPr>
              <p:cNvPr id="70" name="Freeform 71"/>
              <p:cNvSpPr>
                <a:spLocks/>
              </p:cNvSpPr>
              <p:nvPr/>
            </p:nvSpPr>
            <p:spPr bwMode="auto">
              <a:xfrm>
                <a:off x="4536741" y="1960742"/>
                <a:ext cx="714324" cy="833490"/>
              </a:xfrm>
              <a:custGeom>
                <a:avLst/>
                <a:gdLst>
                  <a:gd name="T0" fmla="*/ 449 w 449"/>
                  <a:gd name="T1" fmla="*/ 224 h 524"/>
                  <a:gd name="T2" fmla="*/ 225 w 449"/>
                  <a:gd name="T3" fmla="*/ 0 h 524"/>
                  <a:gd name="T4" fmla="*/ 0 w 449"/>
                  <a:gd name="T5" fmla="*/ 224 h 524"/>
                  <a:gd name="T6" fmla="*/ 225 w 449"/>
                  <a:gd name="T7" fmla="*/ 448 h 524"/>
                  <a:gd name="T8" fmla="*/ 235 w 449"/>
                  <a:gd name="T9" fmla="*/ 448 h 524"/>
                  <a:gd name="T10" fmla="*/ 325 w 449"/>
                  <a:gd name="T11" fmla="*/ 524 h 524"/>
                  <a:gd name="T12" fmla="*/ 335 w 449"/>
                  <a:gd name="T13" fmla="*/ 419 h 524"/>
                  <a:gd name="T14" fmla="*/ 449 w 449"/>
                  <a:gd name="T15" fmla="*/ 2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9" h="524">
                    <a:moveTo>
                      <a:pt x="449" y="224"/>
                    </a:moveTo>
                    <a:cubicBezTo>
                      <a:pt x="449" y="100"/>
                      <a:pt x="348" y="0"/>
                      <a:pt x="225" y="0"/>
                    </a:cubicBezTo>
                    <a:cubicBezTo>
                      <a:pt x="101" y="0"/>
                      <a:pt x="0" y="100"/>
                      <a:pt x="0" y="224"/>
                    </a:cubicBezTo>
                    <a:cubicBezTo>
                      <a:pt x="0" y="348"/>
                      <a:pt x="101" y="448"/>
                      <a:pt x="225" y="448"/>
                    </a:cubicBezTo>
                    <a:cubicBezTo>
                      <a:pt x="228" y="448"/>
                      <a:pt x="231" y="448"/>
                      <a:pt x="235" y="448"/>
                    </a:cubicBezTo>
                    <a:cubicBezTo>
                      <a:pt x="325" y="524"/>
                      <a:pt x="325" y="524"/>
                      <a:pt x="325" y="524"/>
                    </a:cubicBezTo>
                    <a:cubicBezTo>
                      <a:pt x="335" y="419"/>
                      <a:pt x="335" y="419"/>
                      <a:pt x="335" y="419"/>
                    </a:cubicBezTo>
                    <a:cubicBezTo>
                      <a:pt x="403" y="380"/>
                      <a:pt x="449" y="307"/>
                      <a:pt x="449" y="2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112"/>
              <p:cNvSpPr>
                <a:spLocks noEditPoints="1"/>
              </p:cNvSpPr>
              <p:nvPr/>
            </p:nvSpPr>
            <p:spPr bwMode="auto">
              <a:xfrm>
                <a:off x="4649848" y="2145214"/>
                <a:ext cx="508981" cy="379043"/>
              </a:xfrm>
              <a:custGeom>
                <a:avLst/>
                <a:gdLst>
                  <a:gd name="T0" fmla="*/ 318 w 320"/>
                  <a:gd name="T1" fmla="*/ 85 h 238"/>
                  <a:gd name="T2" fmla="*/ 50 w 320"/>
                  <a:gd name="T3" fmla="*/ 237 h 238"/>
                  <a:gd name="T4" fmla="*/ 44 w 320"/>
                  <a:gd name="T5" fmla="*/ 235 h 238"/>
                  <a:gd name="T6" fmla="*/ 1 w 320"/>
                  <a:gd name="T7" fmla="*/ 158 h 238"/>
                  <a:gd name="T8" fmla="*/ 2 w 320"/>
                  <a:gd name="T9" fmla="*/ 153 h 238"/>
                  <a:gd name="T10" fmla="*/ 270 w 320"/>
                  <a:gd name="T11" fmla="*/ 1 h 238"/>
                  <a:gd name="T12" fmla="*/ 276 w 320"/>
                  <a:gd name="T13" fmla="*/ 3 h 238"/>
                  <a:gd name="T14" fmla="*/ 319 w 320"/>
                  <a:gd name="T15" fmla="*/ 80 h 238"/>
                  <a:gd name="T16" fmla="*/ 318 w 320"/>
                  <a:gd name="T17" fmla="*/ 85 h 238"/>
                  <a:gd name="T18" fmla="*/ 49 w 320"/>
                  <a:gd name="T19" fmla="*/ 228 h 238"/>
                  <a:gd name="T20" fmla="*/ 310 w 320"/>
                  <a:gd name="T21" fmla="*/ 80 h 238"/>
                  <a:gd name="T22" fmla="*/ 271 w 320"/>
                  <a:gd name="T23" fmla="*/ 10 h 238"/>
                  <a:gd name="T24" fmla="*/ 10 w 320"/>
                  <a:gd name="T25" fmla="*/ 158 h 238"/>
                  <a:gd name="T26" fmla="*/ 49 w 320"/>
                  <a:gd name="T27" fmla="*/ 22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0" h="238">
                    <a:moveTo>
                      <a:pt x="318" y="85"/>
                    </a:moveTo>
                    <a:cubicBezTo>
                      <a:pt x="50" y="237"/>
                      <a:pt x="50" y="237"/>
                      <a:pt x="50" y="237"/>
                    </a:cubicBezTo>
                    <a:cubicBezTo>
                      <a:pt x="48" y="238"/>
                      <a:pt x="45" y="237"/>
                      <a:pt x="44" y="235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0" y="157"/>
                      <a:pt x="0" y="154"/>
                      <a:pt x="2" y="153"/>
                    </a:cubicBezTo>
                    <a:cubicBezTo>
                      <a:pt x="270" y="1"/>
                      <a:pt x="270" y="1"/>
                      <a:pt x="270" y="1"/>
                    </a:cubicBezTo>
                    <a:cubicBezTo>
                      <a:pt x="272" y="0"/>
                      <a:pt x="275" y="1"/>
                      <a:pt x="276" y="3"/>
                    </a:cubicBezTo>
                    <a:cubicBezTo>
                      <a:pt x="319" y="80"/>
                      <a:pt x="319" y="80"/>
                      <a:pt x="319" y="80"/>
                    </a:cubicBezTo>
                    <a:cubicBezTo>
                      <a:pt x="320" y="81"/>
                      <a:pt x="320" y="84"/>
                      <a:pt x="318" y="85"/>
                    </a:cubicBezTo>
                    <a:close/>
                    <a:moveTo>
                      <a:pt x="49" y="228"/>
                    </a:moveTo>
                    <a:cubicBezTo>
                      <a:pt x="310" y="80"/>
                      <a:pt x="310" y="80"/>
                      <a:pt x="310" y="80"/>
                    </a:cubicBezTo>
                    <a:cubicBezTo>
                      <a:pt x="271" y="10"/>
                      <a:pt x="271" y="10"/>
                      <a:pt x="271" y="10"/>
                    </a:cubicBezTo>
                    <a:cubicBezTo>
                      <a:pt x="10" y="158"/>
                      <a:pt x="10" y="158"/>
                      <a:pt x="10" y="158"/>
                    </a:cubicBezTo>
                    <a:lnTo>
                      <a:pt x="49" y="2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113"/>
              <p:cNvSpPr>
                <a:spLocks/>
              </p:cNvSpPr>
              <p:nvPr/>
            </p:nvSpPr>
            <p:spPr bwMode="auto">
              <a:xfrm>
                <a:off x="4698996" y="2358636"/>
                <a:ext cx="45781" cy="70019"/>
              </a:xfrm>
              <a:custGeom>
                <a:avLst/>
                <a:gdLst>
                  <a:gd name="T0" fmla="*/ 26 w 29"/>
                  <a:gd name="T1" fmla="*/ 43 h 44"/>
                  <a:gd name="T2" fmla="*/ 21 w 29"/>
                  <a:gd name="T3" fmla="*/ 42 h 44"/>
                  <a:gd name="T4" fmla="*/ 1 w 29"/>
                  <a:gd name="T5" fmla="*/ 7 h 44"/>
                  <a:gd name="T6" fmla="*/ 3 w 29"/>
                  <a:gd name="T7" fmla="*/ 1 h 44"/>
                  <a:gd name="T8" fmla="*/ 8 w 29"/>
                  <a:gd name="T9" fmla="*/ 3 h 44"/>
                  <a:gd name="T10" fmla="*/ 28 w 29"/>
                  <a:gd name="T11" fmla="*/ 38 h 44"/>
                  <a:gd name="T12" fmla="*/ 26 w 29"/>
                  <a:gd name="T13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6" y="43"/>
                    </a:moveTo>
                    <a:cubicBezTo>
                      <a:pt x="24" y="44"/>
                      <a:pt x="22" y="43"/>
                      <a:pt x="21" y="4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9" y="40"/>
                      <a:pt x="28" y="42"/>
                      <a:pt x="26" y="4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114"/>
              <p:cNvSpPr>
                <a:spLocks/>
              </p:cNvSpPr>
              <p:nvPr/>
            </p:nvSpPr>
            <p:spPr bwMode="auto">
              <a:xfrm>
                <a:off x="4765648" y="2321607"/>
                <a:ext cx="46455" cy="70019"/>
              </a:xfrm>
              <a:custGeom>
                <a:avLst/>
                <a:gdLst>
                  <a:gd name="T0" fmla="*/ 26 w 29"/>
                  <a:gd name="T1" fmla="*/ 42 h 44"/>
                  <a:gd name="T2" fmla="*/ 21 w 29"/>
                  <a:gd name="T3" fmla="*/ 41 h 44"/>
                  <a:gd name="T4" fmla="*/ 1 w 29"/>
                  <a:gd name="T5" fmla="*/ 6 h 44"/>
                  <a:gd name="T6" fmla="*/ 2 w 29"/>
                  <a:gd name="T7" fmla="*/ 1 h 44"/>
                  <a:gd name="T8" fmla="*/ 8 w 29"/>
                  <a:gd name="T9" fmla="*/ 2 h 44"/>
                  <a:gd name="T10" fmla="*/ 28 w 29"/>
                  <a:gd name="T11" fmla="*/ 37 h 44"/>
                  <a:gd name="T12" fmla="*/ 26 w 29"/>
                  <a:gd name="T1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6" y="42"/>
                    </a:moveTo>
                    <a:cubicBezTo>
                      <a:pt x="24" y="44"/>
                      <a:pt x="22" y="43"/>
                      <a:pt x="21" y="4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7" y="0"/>
                      <a:pt x="8" y="2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9"/>
                      <a:pt x="28" y="41"/>
                      <a:pt x="26" y="4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115"/>
              <p:cNvSpPr>
                <a:spLocks/>
              </p:cNvSpPr>
              <p:nvPr/>
            </p:nvSpPr>
            <p:spPr bwMode="auto">
              <a:xfrm>
                <a:off x="4840379" y="2285251"/>
                <a:ext cx="46455" cy="70019"/>
              </a:xfrm>
              <a:custGeom>
                <a:avLst/>
                <a:gdLst>
                  <a:gd name="T0" fmla="*/ 26 w 29"/>
                  <a:gd name="T1" fmla="*/ 43 h 44"/>
                  <a:gd name="T2" fmla="*/ 21 w 29"/>
                  <a:gd name="T3" fmla="*/ 42 h 44"/>
                  <a:gd name="T4" fmla="*/ 1 w 29"/>
                  <a:gd name="T5" fmla="*/ 7 h 44"/>
                  <a:gd name="T6" fmla="*/ 3 w 29"/>
                  <a:gd name="T7" fmla="*/ 2 h 44"/>
                  <a:gd name="T8" fmla="*/ 8 w 29"/>
                  <a:gd name="T9" fmla="*/ 3 h 44"/>
                  <a:gd name="T10" fmla="*/ 28 w 29"/>
                  <a:gd name="T11" fmla="*/ 38 h 44"/>
                  <a:gd name="T12" fmla="*/ 26 w 29"/>
                  <a:gd name="T13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6" y="43"/>
                    </a:moveTo>
                    <a:cubicBezTo>
                      <a:pt x="24" y="44"/>
                      <a:pt x="22" y="44"/>
                      <a:pt x="21" y="4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1" y="3"/>
                      <a:pt x="3" y="2"/>
                    </a:cubicBezTo>
                    <a:cubicBezTo>
                      <a:pt x="5" y="0"/>
                      <a:pt x="7" y="1"/>
                      <a:pt x="8" y="3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9" y="40"/>
                      <a:pt x="28" y="42"/>
                      <a:pt x="26" y="4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116"/>
              <p:cNvSpPr>
                <a:spLocks/>
              </p:cNvSpPr>
              <p:nvPr/>
            </p:nvSpPr>
            <p:spPr bwMode="auto">
              <a:xfrm>
                <a:off x="4732658" y="2339111"/>
                <a:ext cx="55207" cy="87523"/>
              </a:xfrm>
              <a:custGeom>
                <a:avLst/>
                <a:gdLst>
                  <a:gd name="T0" fmla="*/ 32 w 35"/>
                  <a:gd name="T1" fmla="*/ 54 h 55"/>
                  <a:gd name="T2" fmla="*/ 27 w 35"/>
                  <a:gd name="T3" fmla="*/ 52 h 55"/>
                  <a:gd name="T4" fmla="*/ 1 w 35"/>
                  <a:gd name="T5" fmla="*/ 7 h 55"/>
                  <a:gd name="T6" fmla="*/ 3 w 35"/>
                  <a:gd name="T7" fmla="*/ 1 h 55"/>
                  <a:gd name="T8" fmla="*/ 8 w 35"/>
                  <a:gd name="T9" fmla="*/ 3 h 55"/>
                  <a:gd name="T10" fmla="*/ 34 w 35"/>
                  <a:gd name="T11" fmla="*/ 48 h 55"/>
                  <a:gd name="T12" fmla="*/ 32 w 35"/>
                  <a:gd name="T13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55">
                    <a:moveTo>
                      <a:pt x="32" y="54"/>
                    </a:moveTo>
                    <a:cubicBezTo>
                      <a:pt x="30" y="55"/>
                      <a:pt x="28" y="54"/>
                      <a:pt x="27" y="5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4" y="0"/>
                      <a:pt x="7" y="1"/>
                      <a:pt x="8" y="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50"/>
                      <a:pt x="34" y="53"/>
                      <a:pt x="32" y="5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17"/>
              <p:cNvSpPr>
                <a:spLocks/>
              </p:cNvSpPr>
              <p:nvPr/>
            </p:nvSpPr>
            <p:spPr bwMode="auto">
              <a:xfrm>
                <a:off x="4802677" y="2307468"/>
                <a:ext cx="53860" cy="87523"/>
              </a:xfrm>
              <a:custGeom>
                <a:avLst/>
                <a:gdLst>
                  <a:gd name="T0" fmla="*/ 32 w 34"/>
                  <a:gd name="T1" fmla="*/ 54 h 55"/>
                  <a:gd name="T2" fmla="*/ 26 w 34"/>
                  <a:gd name="T3" fmla="*/ 52 h 55"/>
                  <a:gd name="T4" fmla="*/ 1 w 34"/>
                  <a:gd name="T5" fmla="*/ 7 h 55"/>
                  <a:gd name="T6" fmla="*/ 2 w 34"/>
                  <a:gd name="T7" fmla="*/ 1 h 55"/>
                  <a:gd name="T8" fmla="*/ 8 w 34"/>
                  <a:gd name="T9" fmla="*/ 3 h 55"/>
                  <a:gd name="T10" fmla="*/ 33 w 34"/>
                  <a:gd name="T11" fmla="*/ 48 h 55"/>
                  <a:gd name="T12" fmla="*/ 32 w 34"/>
                  <a:gd name="T13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55">
                    <a:moveTo>
                      <a:pt x="32" y="54"/>
                    </a:moveTo>
                    <a:cubicBezTo>
                      <a:pt x="30" y="55"/>
                      <a:pt x="27" y="54"/>
                      <a:pt x="26" y="5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4" y="0"/>
                      <a:pt x="7" y="1"/>
                      <a:pt x="8" y="3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4" y="50"/>
                      <a:pt x="34" y="52"/>
                      <a:pt x="32" y="5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18"/>
              <p:cNvSpPr>
                <a:spLocks/>
              </p:cNvSpPr>
              <p:nvPr/>
            </p:nvSpPr>
            <p:spPr bwMode="auto">
              <a:xfrm>
                <a:off x="4918477" y="2242163"/>
                <a:ext cx="46455" cy="70019"/>
              </a:xfrm>
              <a:custGeom>
                <a:avLst/>
                <a:gdLst>
                  <a:gd name="T0" fmla="*/ 26 w 29"/>
                  <a:gd name="T1" fmla="*/ 43 h 44"/>
                  <a:gd name="T2" fmla="*/ 21 w 29"/>
                  <a:gd name="T3" fmla="*/ 41 h 44"/>
                  <a:gd name="T4" fmla="*/ 1 w 29"/>
                  <a:gd name="T5" fmla="*/ 6 h 44"/>
                  <a:gd name="T6" fmla="*/ 2 w 29"/>
                  <a:gd name="T7" fmla="*/ 1 h 44"/>
                  <a:gd name="T8" fmla="*/ 8 w 29"/>
                  <a:gd name="T9" fmla="*/ 3 h 44"/>
                  <a:gd name="T10" fmla="*/ 28 w 29"/>
                  <a:gd name="T11" fmla="*/ 37 h 44"/>
                  <a:gd name="T12" fmla="*/ 26 w 29"/>
                  <a:gd name="T13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6" y="43"/>
                    </a:moveTo>
                    <a:cubicBezTo>
                      <a:pt x="24" y="44"/>
                      <a:pt x="22" y="43"/>
                      <a:pt x="21" y="4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1" y="2"/>
                      <a:pt x="2" y="1"/>
                    </a:cubicBezTo>
                    <a:cubicBezTo>
                      <a:pt x="4" y="0"/>
                      <a:pt x="7" y="1"/>
                      <a:pt x="8" y="3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9"/>
                      <a:pt x="28" y="42"/>
                      <a:pt x="26" y="4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119"/>
              <p:cNvSpPr>
                <a:spLocks/>
              </p:cNvSpPr>
              <p:nvPr/>
            </p:nvSpPr>
            <p:spPr bwMode="auto">
              <a:xfrm>
                <a:off x="4878755" y="2264380"/>
                <a:ext cx="55880" cy="86177"/>
              </a:xfrm>
              <a:custGeom>
                <a:avLst/>
                <a:gdLst>
                  <a:gd name="T0" fmla="*/ 33 w 35"/>
                  <a:gd name="T1" fmla="*/ 53 h 54"/>
                  <a:gd name="T2" fmla="*/ 27 w 35"/>
                  <a:gd name="T3" fmla="*/ 51 h 54"/>
                  <a:gd name="T4" fmla="*/ 2 w 35"/>
                  <a:gd name="T5" fmla="*/ 6 h 54"/>
                  <a:gd name="T6" fmla="*/ 3 w 35"/>
                  <a:gd name="T7" fmla="*/ 1 h 54"/>
                  <a:gd name="T8" fmla="*/ 9 w 35"/>
                  <a:gd name="T9" fmla="*/ 2 h 54"/>
                  <a:gd name="T10" fmla="*/ 34 w 35"/>
                  <a:gd name="T11" fmla="*/ 48 h 54"/>
                  <a:gd name="T12" fmla="*/ 33 w 35"/>
                  <a:gd name="T1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54">
                    <a:moveTo>
                      <a:pt x="33" y="53"/>
                    </a:moveTo>
                    <a:cubicBezTo>
                      <a:pt x="31" y="54"/>
                      <a:pt x="28" y="53"/>
                      <a:pt x="27" y="51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0"/>
                      <a:pt x="9" y="2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49"/>
                      <a:pt x="35" y="52"/>
                      <a:pt x="33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120"/>
              <p:cNvSpPr>
                <a:spLocks/>
              </p:cNvSpPr>
              <p:nvPr/>
            </p:nvSpPr>
            <p:spPr bwMode="auto">
              <a:xfrm>
                <a:off x="4996574" y="2197728"/>
                <a:ext cx="44435" cy="70019"/>
              </a:xfrm>
              <a:custGeom>
                <a:avLst/>
                <a:gdLst>
                  <a:gd name="T0" fmla="*/ 26 w 28"/>
                  <a:gd name="T1" fmla="*/ 43 h 44"/>
                  <a:gd name="T2" fmla="*/ 20 w 28"/>
                  <a:gd name="T3" fmla="*/ 42 h 44"/>
                  <a:gd name="T4" fmla="*/ 1 w 28"/>
                  <a:gd name="T5" fmla="*/ 7 h 44"/>
                  <a:gd name="T6" fmla="*/ 2 w 28"/>
                  <a:gd name="T7" fmla="*/ 1 h 44"/>
                  <a:gd name="T8" fmla="*/ 8 w 28"/>
                  <a:gd name="T9" fmla="*/ 3 h 44"/>
                  <a:gd name="T10" fmla="*/ 27 w 28"/>
                  <a:gd name="T11" fmla="*/ 38 h 44"/>
                  <a:gd name="T12" fmla="*/ 26 w 28"/>
                  <a:gd name="T13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4">
                    <a:moveTo>
                      <a:pt x="26" y="43"/>
                    </a:moveTo>
                    <a:cubicBezTo>
                      <a:pt x="24" y="44"/>
                      <a:pt x="21" y="44"/>
                      <a:pt x="20" y="4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4" y="0"/>
                      <a:pt x="7" y="1"/>
                      <a:pt x="8" y="3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8" y="40"/>
                      <a:pt x="28" y="42"/>
                      <a:pt x="26" y="4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121"/>
              <p:cNvSpPr>
                <a:spLocks/>
              </p:cNvSpPr>
              <p:nvPr/>
            </p:nvSpPr>
            <p:spPr bwMode="auto">
              <a:xfrm>
                <a:off x="4956852" y="2219945"/>
                <a:ext cx="55880" cy="87523"/>
              </a:xfrm>
              <a:custGeom>
                <a:avLst/>
                <a:gdLst>
                  <a:gd name="T0" fmla="*/ 32 w 35"/>
                  <a:gd name="T1" fmla="*/ 53 h 55"/>
                  <a:gd name="T2" fmla="*/ 27 w 35"/>
                  <a:gd name="T3" fmla="*/ 52 h 55"/>
                  <a:gd name="T4" fmla="*/ 1 w 35"/>
                  <a:gd name="T5" fmla="*/ 7 h 55"/>
                  <a:gd name="T6" fmla="*/ 3 w 35"/>
                  <a:gd name="T7" fmla="*/ 1 h 55"/>
                  <a:gd name="T8" fmla="*/ 8 w 35"/>
                  <a:gd name="T9" fmla="*/ 3 h 55"/>
                  <a:gd name="T10" fmla="*/ 34 w 35"/>
                  <a:gd name="T11" fmla="*/ 48 h 55"/>
                  <a:gd name="T12" fmla="*/ 32 w 35"/>
                  <a:gd name="T1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55">
                    <a:moveTo>
                      <a:pt x="32" y="53"/>
                    </a:moveTo>
                    <a:cubicBezTo>
                      <a:pt x="30" y="55"/>
                      <a:pt x="28" y="54"/>
                      <a:pt x="27" y="5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50"/>
                      <a:pt x="34" y="52"/>
                      <a:pt x="32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122"/>
              <p:cNvSpPr>
                <a:spLocks/>
              </p:cNvSpPr>
              <p:nvPr/>
            </p:nvSpPr>
            <p:spPr bwMode="auto">
              <a:xfrm>
                <a:off x="5034950" y="2176857"/>
                <a:ext cx="55880" cy="86177"/>
              </a:xfrm>
              <a:custGeom>
                <a:avLst/>
                <a:gdLst>
                  <a:gd name="T0" fmla="*/ 32 w 35"/>
                  <a:gd name="T1" fmla="*/ 53 h 54"/>
                  <a:gd name="T2" fmla="*/ 27 w 35"/>
                  <a:gd name="T3" fmla="*/ 51 h 54"/>
                  <a:gd name="T4" fmla="*/ 1 w 35"/>
                  <a:gd name="T5" fmla="*/ 6 h 54"/>
                  <a:gd name="T6" fmla="*/ 3 w 35"/>
                  <a:gd name="T7" fmla="*/ 1 h 54"/>
                  <a:gd name="T8" fmla="*/ 8 w 35"/>
                  <a:gd name="T9" fmla="*/ 2 h 54"/>
                  <a:gd name="T10" fmla="*/ 34 w 35"/>
                  <a:gd name="T11" fmla="*/ 47 h 54"/>
                  <a:gd name="T12" fmla="*/ 32 w 35"/>
                  <a:gd name="T1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54">
                    <a:moveTo>
                      <a:pt x="32" y="53"/>
                    </a:moveTo>
                    <a:cubicBezTo>
                      <a:pt x="30" y="54"/>
                      <a:pt x="28" y="53"/>
                      <a:pt x="27" y="5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4" y="0"/>
                      <a:pt x="7" y="0"/>
                      <a:pt x="8" y="2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5" y="49"/>
                      <a:pt x="34" y="52"/>
                      <a:pt x="32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3" name="Group 139"/>
            <p:cNvGrpSpPr/>
            <p:nvPr/>
          </p:nvGrpSpPr>
          <p:grpSpPr>
            <a:xfrm>
              <a:off x="8362767" y="2092904"/>
              <a:ext cx="2183543" cy="1286936"/>
              <a:chOff x="8854418" y="2347395"/>
              <a:chExt cx="2384237" cy="1405220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9641304" y="2347395"/>
                <a:ext cx="810480" cy="719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200" b="1" dirty="0" smtClean="0">
                    <a:solidFill>
                      <a:schemeClr val="accent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67%</a:t>
                </a:r>
                <a:endParaRPr lang="en-GB" sz="3200" b="1" dirty="0">
                  <a:solidFill>
                    <a:schemeClr val="accent4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9" name="Rectangle 141"/>
              <p:cNvSpPr/>
              <p:nvPr/>
            </p:nvSpPr>
            <p:spPr>
              <a:xfrm>
                <a:off x="8854418" y="2852987"/>
                <a:ext cx="2384237" cy="89962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lvl="0"/>
                <a:r>
                  <a:rPr lang="en-US" sz="2400" b="1" dirty="0" smtClean="0">
                    <a:solidFill>
                      <a:srgbClr val="FFC000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    </a:t>
                </a:r>
                <a:r>
                  <a:rPr lang="ru-RU" sz="2400" b="1" dirty="0" err="1" smtClean="0">
                    <a:solidFill>
                      <a:schemeClr val="accent4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повністю</a:t>
                </a:r>
                <a:r>
                  <a:rPr lang="ru-RU" sz="2400" b="1" dirty="0" smtClean="0">
                    <a:solidFill>
                      <a:schemeClr val="accent4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 </a:t>
                </a:r>
                <a:r>
                  <a:rPr lang="en-US" sz="2400" b="1" dirty="0" smtClean="0">
                    <a:solidFill>
                      <a:schemeClr val="accent4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             </a:t>
                </a:r>
                <a:r>
                  <a:rPr lang="ru-RU" sz="2400" b="1" dirty="0" err="1" smtClean="0">
                    <a:solidFill>
                      <a:schemeClr val="accent4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задоволений</a:t>
                </a:r>
                <a:endParaRPr lang="ru-RU" sz="2400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4" name="Group 142"/>
            <p:cNvGrpSpPr/>
            <p:nvPr/>
          </p:nvGrpSpPr>
          <p:grpSpPr>
            <a:xfrm>
              <a:off x="9327399" y="1692095"/>
              <a:ext cx="254276" cy="253518"/>
              <a:chOff x="2138511" y="2464802"/>
              <a:chExt cx="354012" cy="352956"/>
            </a:xfrm>
            <a:solidFill>
              <a:schemeClr val="accent4"/>
            </a:solidFill>
          </p:grpSpPr>
          <p:sp>
            <p:nvSpPr>
              <p:cNvPr id="66" name="Oval 143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id-ID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44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3743" tIns="41872" rIns="83743" bIns="41872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id-ID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5" name="Прямоугольник 64"/>
            <p:cNvSpPr/>
            <p:nvPr/>
          </p:nvSpPr>
          <p:spPr>
            <a:xfrm>
              <a:off x="584780" y="5669342"/>
              <a:ext cx="2870739" cy="10178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5330" b="1" dirty="0">
                  <a:solidFill>
                    <a:schemeClr val="accent3"/>
                  </a:solidFill>
                  <a:latin typeface="Bebas Neue"/>
                  <a:ea typeface="Bebas Neue"/>
                  <a:cs typeface="Bebas Neue"/>
                  <a:sym typeface="Bebas Neue"/>
                </a:rPr>
                <a:t>67</a:t>
              </a:r>
              <a:r>
                <a:rPr lang="ru-RU" sz="4000" b="1" dirty="0">
                  <a:solidFill>
                    <a:schemeClr val="accent3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</a:t>
              </a:r>
              <a:r>
                <a:rPr lang="ru-RU" sz="2420" b="1" dirty="0" err="1">
                  <a:solidFill>
                    <a:schemeClr val="accent3"/>
                  </a:solidFill>
                  <a:latin typeface="Bebas Neue"/>
                  <a:ea typeface="Bebas Neue"/>
                  <a:cs typeface="Bebas Neue"/>
                  <a:sym typeface="Bebas Neue"/>
                </a:rPr>
                <a:t>респондентів</a:t>
              </a:r>
              <a:endParaRPr lang="ru-RU" sz="2420" b="1" dirty="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55576" y="238048"/>
            <a:ext cx="11934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chemeClr val="bg1"/>
                </a:solidFill>
                <a:latin typeface="Bebas Neue"/>
              </a:rPr>
              <a:t>6.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Оцініть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обґрунтованість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навантаження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здобувача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вищої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освіти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кількість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дисциплін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на семестр,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кількість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годин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аудиторної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самостійної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роботи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тиждень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тощо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7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grpSp>
        <p:nvGrpSpPr>
          <p:cNvPr id="3" name="Группа 2"/>
          <p:cNvGrpSpPr/>
          <p:nvPr/>
        </p:nvGrpSpPr>
        <p:grpSpPr>
          <a:xfrm>
            <a:off x="2359379" y="2087760"/>
            <a:ext cx="9437511" cy="4538818"/>
            <a:chOff x="2845572" y="1523172"/>
            <a:chExt cx="8542114" cy="4881465"/>
          </a:xfrm>
        </p:grpSpPr>
        <p:sp>
          <p:nvSpPr>
            <p:cNvPr id="4" name="任意多边形 126">
              <a:extLst>
                <a:ext uri="{FF2B5EF4-FFF2-40B4-BE49-F238E27FC236}">
                  <a16:creationId xmlns:a16="http://schemas.microsoft.com/office/drawing/2014/main" id="{A1FDC396-BB9D-4387-BE54-ABD1F63CDF74}"/>
                </a:ext>
              </a:extLst>
            </p:cNvPr>
            <p:cNvSpPr/>
            <p:nvPr/>
          </p:nvSpPr>
          <p:spPr>
            <a:xfrm>
              <a:off x="4402185" y="5834379"/>
              <a:ext cx="1890904" cy="57025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5" name="任意多边形 127">
              <a:extLst>
                <a:ext uri="{FF2B5EF4-FFF2-40B4-BE49-F238E27FC236}">
                  <a16:creationId xmlns:a16="http://schemas.microsoft.com/office/drawing/2014/main" id="{83ED3B33-55BA-4F94-A089-8E6CDF780DAE}"/>
                </a:ext>
              </a:extLst>
            </p:cNvPr>
            <p:cNvSpPr/>
            <p:nvPr/>
          </p:nvSpPr>
          <p:spPr>
            <a:xfrm>
              <a:off x="5946453" y="5834379"/>
              <a:ext cx="1890904" cy="57025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128">
              <a:extLst>
                <a:ext uri="{FF2B5EF4-FFF2-40B4-BE49-F238E27FC236}">
                  <a16:creationId xmlns:a16="http://schemas.microsoft.com/office/drawing/2014/main" id="{A431C2F1-7114-4ACE-93E1-3A277E661C3D}"/>
                </a:ext>
              </a:extLst>
            </p:cNvPr>
            <p:cNvSpPr/>
            <p:nvPr/>
          </p:nvSpPr>
          <p:spPr>
            <a:xfrm>
              <a:off x="7483408" y="5834379"/>
              <a:ext cx="1890904" cy="57025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 129">
              <a:extLst>
                <a:ext uri="{FF2B5EF4-FFF2-40B4-BE49-F238E27FC236}">
                  <a16:creationId xmlns:a16="http://schemas.microsoft.com/office/drawing/2014/main" id="{4CAC6CDF-94DE-493F-BBA7-4BBF45D149BB}"/>
                </a:ext>
              </a:extLst>
            </p:cNvPr>
            <p:cNvSpPr/>
            <p:nvPr/>
          </p:nvSpPr>
          <p:spPr>
            <a:xfrm>
              <a:off x="8986958" y="5861791"/>
              <a:ext cx="1720193" cy="476120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 125">
              <a:extLst>
                <a:ext uri="{FF2B5EF4-FFF2-40B4-BE49-F238E27FC236}">
                  <a16:creationId xmlns:a16="http://schemas.microsoft.com/office/drawing/2014/main" id="{1D18BC8C-430A-4740-84E2-3CB4FF1A6625}"/>
                </a:ext>
              </a:extLst>
            </p:cNvPr>
            <p:cNvSpPr/>
            <p:nvPr/>
          </p:nvSpPr>
          <p:spPr>
            <a:xfrm>
              <a:off x="2884026" y="5834379"/>
              <a:ext cx="1890904" cy="570258"/>
            </a:xfrm>
            <a:custGeom>
              <a:avLst/>
              <a:gdLst>
                <a:gd name="connsiteX0" fmla="*/ 0 w 1885950"/>
                <a:gd name="connsiteY0" fmla="*/ 323850 h 323850"/>
                <a:gd name="connsiteX1" fmla="*/ 962025 w 1885950"/>
                <a:gd name="connsiteY1" fmla="*/ 0 h 323850"/>
                <a:gd name="connsiteX2" fmla="*/ 1885950 w 1885950"/>
                <a:gd name="connsiteY2" fmla="*/ 304800 h 323850"/>
                <a:gd name="connsiteX3" fmla="*/ 0 w 1885950"/>
                <a:gd name="connsiteY3" fmla="*/ 323850 h 323850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0 w 1866900"/>
                <a:gd name="connsiteY3" fmla="*/ 305519 h 305519"/>
                <a:gd name="connsiteX0" fmla="*/ 0 w 1866900"/>
                <a:gd name="connsiteY0" fmla="*/ 305519 h 305519"/>
                <a:gd name="connsiteX1" fmla="*/ 942975 w 1866900"/>
                <a:gd name="connsiteY1" fmla="*/ 0 h 305519"/>
                <a:gd name="connsiteX2" fmla="*/ 1866900 w 1866900"/>
                <a:gd name="connsiteY2" fmla="*/ 304800 h 305519"/>
                <a:gd name="connsiteX3" fmla="*/ 939165 w 1866900"/>
                <a:gd name="connsiteY3" fmla="*/ 296964 h 305519"/>
                <a:gd name="connsiteX4" fmla="*/ 0 w 1866900"/>
                <a:gd name="connsiteY4" fmla="*/ 305519 h 305519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09606"/>
                <a:gd name="connsiteX1" fmla="*/ 942975 w 1866900"/>
                <a:gd name="connsiteY1" fmla="*/ 0 h 509606"/>
                <a:gd name="connsiteX2" fmla="*/ 1866900 w 1866900"/>
                <a:gd name="connsiteY2" fmla="*/ 304800 h 509606"/>
                <a:gd name="connsiteX3" fmla="*/ 946785 w 1866900"/>
                <a:gd name="connsiteY3" fmla="*/ 509606 h 509606"/>
                <a:gd name="connsiteX4" fmla="*/ 0 w 1866900"/>
                <a:gd name="connsiteY4" fmla="*/ 305519 h 509606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  <a:gd name="connsiteX0" fmla="*/ 0 w 1866900"/>
                <a:gd name="connsiteY0" fmla="*/ 305519 h 516938"/>
                <a:gd name="connsiteX1" fmla="*/ 942975 w 1866900"/>
                <a:gd name="connsiteY1" fmla="*/ 0 h 516938"/>
                <a:gd name="connsiteX2" fmla="*/ 1866900 w 1866900"/>
                <a:gd name="connsiteY2" fmla="*/ 304800 h 516938"/>
                <a:gd name="connsiteX3" fmla="*/ 992505 w 1866900"/>
                <a:gd name="connsiteY3" fmla="*/ 516938 h 516938"/>
                <a:gd name="connsiteX4" fmla="*/ 0 w 1866900"/>
                <a:gd name="connsiteY4" fmla="*/ 305519 h 5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516938">
                  <a:moveTo>
                    <a:pt x="0" y="305519"/>
                  </a:moveTo>
                  <a:lnTo>
                    <a:pt x="942975" y="0"/>
                  </a:lnTo>
                  <a:lnTo>
                    <a:pt x="1866900" y="304800"/>
                  </a:lnTo>
                  <a:cubicBezTo>
                    <a:pt x="1560195" y="373069"/>
                    <a:pt x="1375410" y="463334"/>
                    <a:pt x="992505" y="516938"/>
                  </a:cubicBezTo>
                  <a:cubicBezTo>
                    <a:pt x="654050" y="470906"/>
                    <a:pt x="315595" y="373548"/>
                    <a:pt x="0" y="305519"/>
                  </a:cubicBezTo>
                  <a:close/>
                </a:path>
              </a:pathLst>
            </a:custGeom>
            <a:gradFill>
              <a:gsLst>
                <a:gs pos="100000">
                  <a:srgbClr val="DEDEDE">
                    <a:alpha val="0"/>
                  </a:srgbClr>
                </a:gs>
                <a:gs pos="0">
                  <a:schemeClr val="tx1">
                    <a:alpha val="72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55A016F8-9C85-40E7-8DA8-0139C7B5AC07}"/>
                </a:ext>
              </a:extLst>
            </p:cNvPr>
            <p:cNvGrpSpPr/>
            <p:nvPr/>
          </p:nvGrpSpPr>
          <p:grpSpPr>
            <a:xfrm>
              <a:off x="8431478" y="4236473"/>
              <a:ext cx="1545051" cy="1887396"/>
              <a:chOff x="1337944" y="3488054"/>
              <a:chExt cx="1879284" cy="2371728"/>
            </a:xfrm>
          </p:grpSpPr>
          <p:sp>
            <p:nvSpPr>
              <p:cNvPr id="54" name="任意多边形 112">
                <a:extLst>
                  <a:ext uri="{FF2B5EF4-FFF2-40B4-BE49-F238E27FC236}">
                    <a16:creationId xmlns:a16="http://schemas.microsoft.com/office/drawing/2014/main" id="{EFC84C2E-BFCE-4351-827D-04E8889190CC}"/>
                  </a:ext>
                </a:extLst>
              </p:cNvPr>
              <p:cNvSpPr/>
              <p:nvPr/>
            </p:nvSpPr>
            <p:spPr>
              <a:xfrm rot="16200000" flipH="1">
                <a:off x="623887" y="4205287"/>
                <a:ext cx="2371726" cy="937261"/>
              </a:xfrm>
              <a:custGeom>
                <a:avLst/>
                <a:gdLst>
                  <a:gd name="connsiteX0" fmla="*/ 0 w 2371726"/>
                  <a:gd name="connsiteY0" fmla="*/ 937261 h 937261"/>
                  <a:gd name="connsiteX1" fmla="*/ 576261 w 2371726"/>
                  <a:gd name="connsiteY1" fmla="*/ 937261 h 937261"/>
                  <a:gd name="connsiteX2" fmla="*/ 576261 w 2371726"/>
                  <a:gd name="connsiteY2" fmla="*/ 937261 h 937261"/>
                  <a:gd name="connsiteX3" fmla="*/ 2371726 w 2371726"/>
                  <a:gd name="connsiteY3" fmla="*/ 937261 h 937261"/>
                  <a:gd name="connsiteX4" fmla="*/ 2106678 w 2371726"/>
                  <a:gd name="connsiteY4" fmla="*/ 1 h 937261"/>
                  <a:gd name="connsiteX5" fmla="*/ 609600 w 2371726"/>
                  <a:gd name="connsiteY5" fmla="*/ 1 h 937261"/>
                  <a:gd name="connsiteX6" fmla="*/ 609600 w 2371726"/>
                  <a:gd name="connsiteY6" fmla="*/ 0 h 937261"/>
                  <a:gd name="connsiteX7" fmla="*/ 33339 w 2371726"/>
                  <a:gd name="connsiteY7" fmla="*/ 0 h 937261"/>
                  <a:gd name="connsiteX0" fmla="*/ 0 w 2371726"/>
                  <a:gd name="connsiteY0" fmla="*/ 937261 h 937261"/>
                  <a:gd name="connsiteX1" fmla="*/ 576261 w 2371726"/>
                  <a:gd name="connsiteY1" fmla="*/ 937261 h 937261"/>
                  <a:gd name="connsiteX2" fmla="*/ 576261 w 2371726"/>
                  <a:gd name="connsiteY2" fmla="*/ 937261 h 937261"/>
                  <a:gd name="connsiteX3" fmla="*/ 2371726 w 2371726"/>
                  <a:gd name="connsiteY3" fmla="*/ 937261 h 937261"/>
                  <a:gd name="connsiteX4" fmla="*/ 2151128 w 2371726"/>
                  <a:gd name="connsiteY4" fmla="*/ 4 h 937261"/>
                  <a:gd name="connsiteX5" fmla="*/ 609600 w 2371726"/>
                  <a:gd name="connsiteY5" fmla="*/ 1 h 937261"/>
                  <a:gd name="connsiteX6" fmla="*/ 609600 w 2371726"/>
                  <a:gd name="connsiteY6" fmla="*/ 0 h 937261"/>
                  <a:gd name="connsiteX7" fmla="*/ 33339 w 2371726"/>
                  <a:gd name="connsiteY7" fmla="*/ 0 h 937261"/>
                  <a:gd name="connsiteX8" fmla="*/ 0 w 2371726"/>
                  <a:gd name="connsiteY8" fmla="*/ 937261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1726" h="937261">
                    <a:moveTo>
                      <a:pt x="0" y="937261"/>
                    </a:moveTo>
                    <a:lnTo>
                      <a:pt x="576261" y="937261"/>
                    </a:lnTo>
                    <a:lnTo>
                      <a:pt x="576261" y="937261"/>
                    </a:lnTo>
                    <a:lnTo>
                      <a:pt x="2371726" y="937261"/>
                    </a:lnTo>
                    <a:lnTo>
                      <a:pt x="2151128" y="4"/>
                    </a:lnTo>
                    <a:lnTo>
                      <a:pt x="609600" y="1"/>
                    </a:lnTo>
                    <a:lnTo>
                      <a:pt x="609600" y="0"/>
                    </a:lnTo>
                    <a:lnTo>
                      <a:pt x="33339" y="0"/>
                    </a:lnTo>
                    <a:lnTo>
                      <a:pt x="0" y="937261"/>
                    </a:lnTo>
                    <a:close/>
                  </a:path>
                </a:pathLst>
              </a:custGeom>
              <a:gradFill>
                <a:gsLst>
                  <a:gs pos="0">
                    <a:srgbClr val="F6FAFD"/>
                  </a:gs>
                  <a:gs pos="100000">
                    <a:srgbClr val="FCFEF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任意多边形 113">
                <a:extLst>
                  <a:ext uri="{FF2B5EF4-FFF2-40B4-BE49-F238E27FC236}">
                    <a16:creationId xmlns:a16="http://schemas.microsoft.com/office/drawing/2014/main" id="{F047C075-C60C-490B-860C-22276780430E}"/>
                  </a:ext>
                </a:extLst>
              </p:cNvPr>
              <p:cNvSpPr/>
              <p:nvPr/>
            </p:nvSpPr>
            <p:spPr>
              <a:xfrm rot="5400000">
                <a:off x="1561147" y="4205288"/>
                <a:ext cx="2371726" cy="937261"/>
              </a:xfrm>
              <a:custGeom>
                <a:avLst/>
                <a:gdLst>
                  <a:gd name="connsiteX0" fmla="*/ 0 w 2371726"/>
                  <a:gd name="connsiteY0" fmla="*/ 937261 h 937261"/>
                  <a:gd name="connsiteX1" fmla="*/ 576261 w 2371726"/>
                  <a:gd name="connsiteY1" fmla="*/ 937261 h 937261"/>
                  <a:gd name="connsiteX2" fmla="*/ 576261 w 2371726"/>
                  <a:gd name="connsiteY2" fmla="*/ 937261 h 937261"/>
                  <a:gd name="connsiteX3" fmla="*/ 2371726 w 2371726"/>
                  <a:gd name="connsiteY3" fmla="*/ 937261 h 937261"/>
                  <a:gd name="connsiteX4" fmla="*/ 2106678 w 2371726"/>
                  <a:gd name="connsiteY4" fmla="*/ 1 h 937261"/>
                  <a:gd name="connsiteX5" fmla="*/ 609600 w 2371726"/>
                  <a:gd name="connsiteY5" fmla="*/ 1 h 937261"/>
                  <a:gd name="connsiteX6" fmla="*/ 609600 w 2371726"/>
                  <a:gd name="connsiteY6" fmla="*/ 0 h 937261"/>
                  <a:gd name="connsiteX7" fmla="*/ 33339 w 2371726"/>
                  <a:gd name="connsiteY7" fmla="*/ 0 h 937261"/>
                  <a:gd name="connsiteX0" fmla="*/ 0 w 2371726"/>
                  <a:gd name="connsiteY0" fmla="*/ 937261 h 937261"/>
                  <a:gd name="connsiteX1" fmla="*/ 576261 w 2371726"/>
                  <a:gd name="connsiteY1" fmla="*/ 937261 h 937261"/>
                  <a:gd name="connsiteX2" fmla="*/ 576261 w 2371726"/>
                  <a:gd name="connsiteY2" fmla="*/ 937261 h 937261"/>
                  <a:gd name="connsiteX3" fmla="*/ 2371726 w 2371726"/>
                  <a:gd name="connsiteY3" fmla="*/ 937261 h 937261"/>
                  <a:gd name="connsiteX4" fmla="*/ 2151128 w 2371726"/>
                  <a:gd name="connsiteY4" fmla="*/ 4 h 937261"/>
                  <a:gd name="connsiteX5" fmla="*/ 609600 w 2371726"/>
                  <a:gd name="connsiteY5" fmla="*/ 1 h 937261"/>
                  <a:gd name="connsiteX6" fmla="*/ 609600 w 2371726"/>
                  <a:gd name="connsiteY6" fmla="*/ 0 h 937261"/>
                  <a:gd name="connsiteX7" fmla="*/ 33339 w 2371726"/>
                  <a:gd name="connsiteY7" fmla="*/ 0 h 937261"/>
                  <a:gd name="connsiteX8" fmla="*/ 0 w 2371726"/>
                  <a:gd name="connsiteY8" fmla="*/ 937261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1726" h="937261">
                    <a:moveTo>
                      <a:pt x="0" y="937261"/>
                    </a:moveTo>
                    <a:lnTo>
                      <a:pt x="576261" y="937261"/>
                    </a:lnTo>
                    <a:lnTo>
                      <a:pt x="576261" y="937261"/>
                    </a:lnTo>
                    <a:lnTo>
                      <a:pt x="2371726" y="937261"/>
                    </a:lnTo>
                    <a:lnTo>
                      <a:pt x="2151128" y="4"/>
                    </a:lnTo>
                    <a:lnTo>
                      <a:pt x="609600" y="1"/>
                    </a:lnTo>
                    <a:lnTo>
                      <a:pt x="609600" y="0"/>
                    </a:lnTo>
                    <a:lnTo>
                      <a:pt x="33339" y="0"/>
                    </a:lnTo>
                    <a:lnTo>
                      <a:pt x="0" y="937261"/>
                    </a:lnTo>
                    <a:close/>
                  </a:path>
                </a:pathLst>
              </a:custGeom>
              <a:gradFill>
                <a:gsLst>
                  <a:gs pos="100000">
                    <a:srgbClr val="D4DAD8"/>
                  </a:gs>
                  <a:gs pos="0">
                    <a:srgbClr val="F3F6F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平行四边形 8">
                <a:extLst>
                  <a:ext uri="{FF2B5EF4-FFF2-40B4-BE49-F238E27FC236}">
                    <a16:creationId xmlns:a16="http://schemas.microsoft.com/office/drawing/2014/main" id="{6430DD6C-8695-4A7C-BF1E-224F2E895C71}"/>
                  </a:ext>
                </a:extLst>
              </p:cNvPr>
              <p:cNvSpPr/>
              <p:nvPr/>
            </p:nvSpPr>
            <p:spPr>
              <a:xfrm rot="16200000" flipH="1">
                <a:off x="1363562" y="3462436"/>
                <a:ext cx="889200" cy="940436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2C344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平行四边形 8">
                <a:extLst>
                  <a:ext uri="{FF2B5EF4-FFF2-40B4-BE49-F238E27FC236}">
                    <a16:creationId xmlns:a16="http://schemas.microsoft.com/office/drawing/2014/main" id="{8283FECF-C36D-415D-AF1C-9F059105F18C}"/>
                  </a:ext>
                </a:extLst>
              </p:cNvPr>
              <p:cNvSpPr/>
              <p:nvPr/>
            </p:nvSpPr>
            <p:spPr>
              <a:xfrm rot="5400000">
                <a:off x="2302410" y="3462436"/>
                <a:ext cx="889200" cy="940436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gradFill>
                <a:gsLst>
                  <a:gs pos="0">
                    <a:srgbClr val="2C344B"/>
                  </a:gs>
                  <a:gs pos="100000">
                    <a:srgbClr val="21273E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" name="任意多边形 110">
              <a:extLst>
                <a:ext uri="{FF2B5EF4-FFF2-40B4-BE49-F238E27FC236}">
                  <a16:creationId xmlns:a16="http://schemas.microsoft.com/office/drawing/2014/main" id="{EF184653-B3EF-49A2-9339-25FB29797FEE}"/>
                </a:ext>
              </a:extLst>
            </p:cNvPr>
            <p:cNvSpPr/>
            <p:nvPr/>
          </p:nvSpPr>
          <p:spPr>
            <a:xfrm rot="5400000">
              <a:off x="9538568" y="4113435"/>
              <a:ext cx="102744" cy="773178"/>
            </a:xfrm>
            <a:custGeom>
              <a:avLst/>
              <a:gdLst>
                <a:gd name="connsiteX0" fmla="*/ 0 w 338338"/>
                <a:gd name="connsiteY0" fmla="*/ 940436 h 940436"/>
                <a:gd name="connsiteX1" fmla="*/ 0 w 338338"/>
                <a:gd name="connsiteY1" fmla="*/ 1053 h 940436"/>
                <a:gd name="connsiteX2" fmla="*/ 256873 w 338338"/>
                <a:gd name="connsiteY2" fmla="*/ 0 h 940436"/>
                <a:gd name="connsiteX3" fmla="*/ 338338 w 338338"/>
                <a:gd name="connsiteY3" fmla="*/ 940436 h 94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38" h="940436">
                  <a:moveTo>
                    <a:pt x="0" y="940436"/>
                  </a:moveTo>
                  <a:lnTo>
                    <a:pt x="0" y="1053"/>
                  </a:lnTo>
                  <a:lnTo>
                    <a:pt x="256873" y="0"/>
                  </a:lnTo>
                  <a:lnTo>
                    <a:pt x="338338" y="940436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  <a:alpha val="0"/>
                  </a:schemeClr>
                </a:gs>
                <a:gs pos="0">
                  <a:schemeClr val="tx1">
                    <a:alpha val="2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 111">
              <a:extLst>
                <a:ext uri="{FF2B5EF4-FFF2-40B4-BE49-F238E27FC236}">
                  <a16:creationId xmlns:a16="http://schemas.microsoft.com/office/drawing/2014/main" id="{19573B51-756B-4F6B-BA54-44837E5D0A6E}"/>
                </a:ext>
              </a:extLst>
            </p:cNvPr>
            <p:cNvSpPr/>
            <p:nvPr/>
          </p:nvSpPr>
          <p:spPr>
            <a:xfrm rot="16200000" flipH="1">
              <a:off x="8659818" y="4217699"/>
              <a:ext cx="311275" cy="773178"/>
            </a:xfrm>
            <a:custGeom>
              <a:avLst/>
              <a:gdLst>
                <a:gd name="connsiteX0" fmla="*/ 0 w 338338"/>
                <a:gd name="connsiteY0" fmla="*/ 940436 h 940436"/>
                <a:gd name="connsiteX1" fmla="*/ 0 w 338338"/>
                <a:gd name="connsiteY1" fmla="*/ 1053 h 940436"/>
                <a:gd name="connsiteX2" fmla="*/ 256873 w 338338"/>
                <a:gd name="connsiteY2" fmla="*/ 0 h 940436"/>
                <a:gd name="connsiteX3" fmla="*/ 338338 w 338338"/>
                <a:gd name="connsiteY3" fmla="*/ 940436 h 94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38" h="940436">
                  <a:moveTo>
                    <a:pt x="0" y="940436"/>
                  </a:moveTo>
                  <a:lnTo>
                    <a:pt x="0" y="1053"/>
                  </a:lnTo>
                  <a:lnTo>
                    <a:pt x="256873" y="0"/>
                  </a:lnTo>
                  <a:lnTo>
                    <a:pt x="338338" y="940436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  <a:alpha val="0"/>
                  </a:schemeClr>
                </a:gs>
                <a:gs pos="0">
                  <a:schemeClr val="tx1">
                    <a:alpha val="2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 99">
              <a:extLst>
                <a:ext uri="{FF2B5EF4-FFF2-40B4-BE49-F238E27FC236}">
                  <a16:creationId xmlns:a16="http://schemas.microsoft.com/office/drawing/2014/main" id="{B4684182-759B-4067-814D-C4B069F54B6F}"/>
                </a:ext>
              </a:extLst>
            </p:cNvPr>
            <p:cNvSpPr/>
            <p:nvPr/>
          </p:nvSpPr>
          <p:spPr>
            <a:xfrm rot="16200000" flipH="1">
              <a:off x="7588553" y="5005189"/>
              <a:ext cx="1808131" cy="185344"/>
            </a:xfrm>
            <a:custGeom>
              <a:avLst/>
              <a:gdLst>
                <a:gd name="connsiteX0" fmla="*/ 0 w 2030623"/>
                <a:gd name="connsiteY0" fmla="*/ 360697 h 360697"/>
                <a:gd name="connsiteX1" fmla="*/ 12830 w 2030623"/>
                <a:gd name="connsiteY1" fmla="*/ 0 h 360697"/>
                <a:gd name="connsiteX2" fmla="*/ 538782 w 2030623"/>
                <a:gd name="connsiteY2" fmla="*/ 0 h 360697"/>
                <a:gd name="connsiteX3" fmla="*/ 538782 w 2030623"/>
                <a:gd name="connsiteY3" fmla="*/ 1 h 360697"/>
                <a:gd name="connsiteX4" fmla="*/ 1945728 w 2030623"/>
                <a:gd name="connsiteY4" fmla="*/ 4 h 360697"/>
                <a:gd name="connsiteX5" fmla="*/ 2030623 w 2030623"/>
                <a:gd name="connsiteY5" fmla="*/ 360697 h 36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0623" h="360697">
                  <a:moveTo>
                    <a:pt x="0" y="360697"/>
                  </a:moveTo>
                  <a:lnTo>
                    <a:pt x="12830" y="0"/>
                  </a:lnTo>
                  <a:lnTo>
                    <a:pt x="538782" y="0"/>
                  </a:lnTo>
                  <a:lnTo>
                    <a:pt x="538782" y="1"/>
                  </a:lnTo>
                  <a:lnTo>
                    <a:pt x="1945728" y="4"/>
                  </a:lnTo>
                  <a:lnTo>
                    <a:pt x="2030623" y="36069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2000"/>
                  </a:schemeClr>
                </a:gs>
                <a:gs pos="100000">
                  <a:srgbClr val="EFF2F5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grpSp>
          <p:nvGrpSpPr>
            <p:cNvPr id="13" name="组合 40">
              <a:extLst>
                <a:ext uri="{FF2B5EF4-FFF2-40B4-BE49-F238E27FC236}">
                  <a16:creationId xmlns:a16="http://schemas.microsoft.com/office/drawing/2014/main" id="{F5D39594-0BF4-4182-BF36-640F640BA6E5}"/>
                </a:ext>
              </a:extLst>
            </p:cNvPr>
            <p:cNvGrpSpPr/>
            <p:nvPr/>
          </p:nvGrpSpPr>
          <p:grpSpPr>
            <a:xfrm>
              <a:off x="6887730" y="3318461"/>
              <a:ext cx="1551576" cy="2805406"/>
              <a:chOff x="3894614" y="2001838"/>
              <a:chExt cx="1887223" cy="3438527"/>
            </a:xfrm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任意多边形 101">
                <a:extLst>
                  <a:ext uri="{FF2B5EF4-FFF2-40B4-BE49-F238E27FC236}">
                    <a16:creationId xmlns:a16="http://schemas.microsoft.com/office/drawing/2014/main" id="{09D7CDEC-F5AA-4DD2-BE54-ACA49608C7A1}"/>
                  </a:ext>
                </a:extLst>
              </p:cNvPr>
              <p:cNvSpPr/>
              <p:nvPr/>
            </p:nvSpPr>
            <p:spPr>
              <a:xfrm rot="16200000" flipH="1">
                <a:off x="2655095" y="3252470"/>
                <a:ext cx="3438526" cy="937261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576261 w 3438526"/>
                  <a:gd name="connsiteY1" fmla="*/ 937261 h 937261"/>
                  <a:gd name="connsiteX2" fmla="*/ 1066800 w 3438526"/>
                  <a:gd name="connsiteY2" fmla="*/ 937261 h 937261"/>
                  <a:gd name="connsiteX3" fmla="*/ 1643061 w 3438526"/>
                  <a:gd name="connsiteY3" fmla="*/ 937261 h 937261"/>
                  <a:gd name="connsiteX4" fmla="*/ 2371726 w 3438526"/>
                  <a:gd name="connsiteY4" fmla="*/ 937261 h 937261"/>
                  <a:gd name="connsiteX5" fmla="*/ 3438526 w 3438526"/>
                  <a:gd name="connsiteY5" fmla="*/ 937261 h 937261"/>
                  <a:gd name="connsiteX6" fmla="*/ 3217928 w 3438526"/>
                  <a:gd name="connsiteY6" fmla="*/ 4 h 937261"/>
                  <a:gd name="connsiteX7" fmla="*/ 1676400 w 3438526"/>
                  <a:gd name="connsiteY7" fmla="*/ 1 h 937261"/>
                  <a:gd name="connsiteX8" fmla="*/ 1676400 w 3438526"/>
                  <a:gd name="connsiteY8" fmla="*/ 0 h 937261"/>
                  <a:gd name="connsiteX9" fmla="*/ 1100139 w 3438526"/>
                  <a:gd name="connsiteY9" fmla="*/ 0 h 937261"/>
                  <a:gd name="connsiteX10" fmla="*/ 1100139 w 3438526"/>
                  <a:gd name="connsiteY10" fmla="*/ 2 h 937261"/>
                  <a:gd name="connsiteX11" fmla="*/ 609600 w 3438526"/>
                  <a:gd name="connsiteY11" fmla="*/ 1 h 937261"/>
                  <a:gd name="connsiteX12" fmla="*/ 609600 w 3438526"/>
                  <a:gd name="connsiteY12" fmla="*/ 0 h 937261"/>
                  <a:gd name="connsiteX13" fmla="*/ 33339 w 3438526"/>
                  <a:gd name="connsiteY13" fmla="*/ 0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576261" y="937261"/>
                    </a:lnTo>
                    <a:lnTo>
                      <a:pt x="1066800" y="937261"/>
                    </a:lnTo>
                    <a:lnTo>
                      <a:pt x="1643061" y="937261"/>
                    </a:lnTo>
                    <a:lnTo>
                      <a:pt x="2371726" y="937261"/>
                    </a:lnTo>
                    <a:lnTo>
                      <a:pt x="3438526" y="937261"/>
                    </a:lnTo>
                    <a:lnTo>
                      <a:pt x="3217928" y="4"/>
                    </a:lnTo>
                    <a:lnTo>
                      <a:pt x="1676400" y="1"/>
                    </a:lnTo>
                    <a:lnTo>
                      <a:pt x="1676400" y="0"/>
                    </a:lnTo>
                    <a:lnTo>
                      <a:pt x="1100139" y="0"/>
                    </a:lnTo>
                    <a:lnTo>
                      <a:pt x="1100139" y="2"/>
                    </a:lnTo>
                    <a:lnTo>
                      <a:pt x="609600" y="1"/>
                    </a:lnTo>
                    <a:lnTo>
                      <a:pt x="609600" y="0"/>
                    </a:lnTo>
                    <a:lnTo>
                      <a:pt x="33339" y="0"/>
                    </a:lnTo>
                    <a:close/>
                  </a:path>
                </a:pathLst>
              </a:custGeom>
              <a:gradFill>
                <a:gsLst>
                  <a:gs pos="0">
                    <a:srgbClr val="F6FAFD"/>
                  </a:gs>
                  <a:gs pos="100000">
                    <a:srgbClr val="FCFEF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任意多边形 102">
                <a:extLst>
                  <a:ext uri="{FF2B5EF4-FFF2-40B4-BE49-F238E27FC236}">
                    <a16:creationId xmlns:a16="http://schemas.microsoft.com/office/drawing/2014/main" id="{1F7BF5EE-A443-408F-8F19-30A590A47B2E}"/>
                  </a:ext>
                </a:extLst>
              </p:cNvPr>
              <p:cNvSpPr/>
              <p:nvPr/>
            </p:nvSpPr>
            <p:spPr>
              <a:xfrm rot="5400000">
                <a:off x="3592355" y="3252471"/>
                <a:ext cx="3438526" cy="937261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33339 w 3438526"/>
                  <a:gd name="connsiteY1" fmla="*/ 0 h 937261"/>
                  <a:gd name="connsiteX2" fmla="*/ 609600 w 3438526"/>
                  <a:gd name="connsiteY2" fmla="*/ 0 h 937261"/>
                  <a:gd name="connsiteX3" fmla="*/ 609600 w 3438526"/>
                  <a:gd name="connsiteY3" fmla="*/ 1 h 937261"/>
                  <a:gd name="connsiteX4" fmla="*/ 1100139 w 3438526"/>
                  <a:gd name="connsiteY4" fmla="*/ 2 h 937261"/>
                  <a:gd name="connsiteX5" fmla="*/ 1100139 w 3438526"/>
                  <a:gd name="connsiteY5" fmla="*/ 0 h 937261"/>
                  <a:gd name="connsiteX6" fmla="*/ 1676400 w 3438526"/>
                  <a:gd name="connsiteY6" fmla="*/ 0 h 937261"/>
                  <a:gd name="connsiteX7" fmla="*/ 1676400 w 3438526"/>
                  <a:gd name="connsiteY7" fmla="*/ 1 h 937261"/>
                  <a:gd name="connsiteX8" fmla="*/ 3217928 w 3438526"/>
                  <a:gd name="connsiteY8" fmla="*/ 4 h 937261"/>
                  <a:gd name="connsiteX9" fmla="*/ 3438526 w 3438526"/>
                  <a:gd name="connsiteY9" fmla="*/ 937261 h 937261"/>
                  <a:gd name="connsiteX10" fmla="*/ 2371726 w 3438526"/>
                  <a:gd name="connsiteY10" fmla="*/ 937261 h 937261"/>
                  <a:gd name="connsiteX11" fmla="*/ 1643061 w 3438526"/>
                  <a:gd name="connsiteY11" fmla="*/ 937261 h 937261"/>
                  <a:gd name="connsiteX12" fmla="*/ 1066800 w 3438526"/>
                  <a:gd name="connsiteY12" fmla="*/ 937261 h 937261"/>
                  <a:gd name="connsiteX13" fmla="*/ 576261 w 3438526"/>
                  <a:gd name="connsiteY13" fmla="*/ 937261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33339" y="0"/>
                    </a:lnTo>
                    <a:lnTo>
                      <a:pt x="609600" y="0"/>
                    </a:lnTo>
                    <a:lnTo>
                      <a:pt x="609600" y="1"/>
                    </a:lnTo>
                    <a:lnTo>
                      <a:pt x="1100139" y="2"/>
                    </a:lnTo>
                    <a:lnTo>
                      <a:pt x="1100139" y="0"/>
                    </a:lnTo>
                    <a:lnTo>
                      <a:pt x="1676400" y="0"/>
                    </a:lnTo>
                    <a:lnTo>
                      <a:pt x="1676400" y="1"/>
                    </a:lnTo>
                    <a:lnTo>
                      <a:pt x="3217928" y="4"/>
                    </a:lnTo>
                    <a:lnTo>
                      <a:pt x="3438526" y="937261"/>
                    </a:lnTo>
                    <a:lnTo>
                      <a:pt x="2371726" y="937261"/>
                    </a:lnTo>
                    <a:lnTo>
                      <a:pt x="1643061" y="937261"/>
                    </a:lnTo>
                    <a:lnTo>
                      <a:pt x="1066800" y="937261"/>
                    </a:lnTo>
                    <a:lnTo>
                      <a:pt x="576261" y="937261"/>
                    </a:lnTo>
                    <a:close/>
                  </a:path>
                </a:pathLst>
              </a:custGeom>
              <a:gradFill>
                <a:gsLst>
                  <a:gs pos="100000">
                    <a:srgbClr val="D4DAD8"/>
                  </a:gs>
                  <a:gs pos="0">
                    <a:srgbClr val="F3F6F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平行四边形 8">
                <a:extLst>
                  <a:ext uri="{FF2B5EF4-FFF2-40B4-BE49-F238E27FC236}">
                    <a16:creationId xmlns:a16="http://schemas.microsoft.com/office/drawing/2014/main" id="{EE142F10-0E4B-413C-BFDD-202E50B6C81F}"/>
                  </a:ext>
                </a:extLst>
              </p:cNvPr>
              <p:cNvSpPr/>
              <p:nvPr/>
            </p:nvSpPr>
            <p:spPr>
              <a:xfrm rot="16200000" flipH="1">
                <a:off x="3932139" y="1978602"/>
                <a:ext cx="889200" cy="935672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2C344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平行四边形 8">
                <a:extLst>
                  <a:ext uri="{FF2B5EF4-FFF2-40B4-BE49-F238E27FC236}">
                    <a16:creationId xmlns:a16="http://schemas.microsoft.com/office/drawing/2014/main" id="{E72FE587-5A23-45E3-A761-FD9B6610B02C}"/>
                  </a:ext>
                </a:extLst>
              </p:cNvPr>
              <p:cNvSpPr/>
              <p:nvPr/>
            </p:nvSpPr>
            <p:spPr>
              <a:xfrm rot="5400000">
                <a:off x="4867019" y="1976220"/>
                <a:ext cx="889200" cy="940436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gradFill>
                <a:gsLst>
                  <a:gs pos="0">
                    <a:srgbClr val="2C344B"/>
                  </a:gs>
                  <a:gs pos="100000">
                    <a:srgbClr val="21273E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1" name="组合 45">
                <a:extLst>
                  <a:ext uri="{FF2B5EF4-FFF2-40B4-BE49-F238E27FC236}">
                    <a16:creationId xmlns:a16="http://schemas.microsoft.com/office/drawing/2014/main" id="{094D0D10-3FBB-4BF3-B2DE-861F38F63159}"/>
                  </a:ext>
                </a:extLst>
              </p:cNvPr>
              <p:cNvGrpSpPr/>
              <p:nvPr/>
            </p:nvGrpSpPr>
            <p:grpSpPr>
              <a:xfrm>
                <a:off x="3894614" y="2552700"/>
                <a:ext cx="1885635" cy="338338"/>
                <a:chOff x="3896201" y="3619501"/>
                <a:chExt cx="1885635" cy="338338"/>
              </a:xfrm>
            </p:grpSpPr>
            <p:sp>
              <p:nvSpPr>
                <p:cNvPr id="52" name="任意多边形 106">
                  <a:extLst>
                    <a:ext uri="{FF2B5EF4-FFF2-40B4-BE49-F238E27FC236}">
                      <a16:creationId xmlns:a16="http://schemas.microsoft.com/office/drawing/2014/main" id="{C18E6B46-1018-4236-8E63-7003B8FB5510}"/>
                    </a:ext>
                  </a:extLst>
                </p:cNvPr>
                <p:cNvSpPr/>
                <p:nvPr/>
              </p:nvSpPr>
              <p:spPr>
                <a:xfrm rot="5400000">
                  <a:off x="5142449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2C344B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任意多边形 107">
                  <a:extLst>
                    <a:ext uri="{FF2B5EF4-FFF2-40B4-BE49-F238E27FC236}">
                      <a16:creationId xmlns:a16="http://schemas.microsoft.com/office/drawing/2014/main" id="{C1750A94-3D8C-4E2E-8F8E-BF2F4E114290}"/>
                    </a:ext>
                  </a:extLst>
                </p:cNvPr>
                <p:cNvSpPr/>
                <p:nvPr/>
              </p:nvSpPr>
              <p:spPr>
                <a:xfrm rot="16200000" flipH="1">
                  <a:off x="4197250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2C344B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0233D72C-2952-4C0A-B613-7E8F97EB1222}"/>
                </a:ext>
              </a:extLst>
            </p:cNvPr>
            <p:cNvSpPr/>
            <p:nvPr/>
          </p:nvSpPr>
          <p:spPr>
            <a:xfrm rot="16200000" flipH="1">
              <a:off x="5608675" y="4590559"/>
              <a:ext cx="2717772" cy="185344"/>
            </a:xfrm>
            <a:custGeom>
              <a:avLst/>
              <a:gdLst>
                <a:gd name="connsiteX0" fmla="*/ 0 w 2030623"/>
                <a:gd name="connsiteY0" fmla="*/ 360697 h 360697"/>
                <a:gd name="connsiteX1" fmla="*/ 12830 w 2030623"/>
                <a:gd name="connsiteY1" fmla="*/ 0 h 360697"/>
                <a:gd name="connsiteX2" fmla="*/ 538782 w 2030623"/>
                <a:gd name="connsiteY2" fmla="*/ 0 h 360697"/>
                <a:gd name="connsiteX3" fmla="*/ 538782 w 2030623"/>
                <a:gd name="connsiteY3" fmla="*/ 1 h 360697"/>
                <a:gd name="connsiteX4" fmla="*/ 1945728 w 2030623"/>
                <a:gd name="connsiteY4" fmla="*/ 4 h 360697"/>
                <a:gd name="connsiteX5" fmla="*/ 2030623 w 2030623"/>
                <a:gd name="connsiteY5" fmla="*/ 360697 h 36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0623" h="360697">
                  <a:moveTo>
                    <a:pt x="0" y="360697"/>
                  </a:moveTo>
                  <a:lnTo>
                    <a:pt x="12830" y="0"/>
                  </a:lnTo>
                  <a:lnTo>
                    <a:pt x="538782" y="0"/>
                  </a:lnTo>
                  <a:lnTo>
                    <a:pt x="538782" y="1"/>
                  </a:lnTo>
                  <a:lnTo>
                    <a:pt x="1945728" y="4"/>
                  </a:lnTo>
                  <a:lnTo>
                    <a:pt x="2030623" y="36069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2000"/>
                  </a:schemeClr>
                </a:gs>
                <a:gs pos="100000">
                  <a:srgbClr val="EFF2F5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31EA12B-6A55-449A-AAD3-2483EFA054CD}"/>
                </a:ext>
              </a:extLst>
            </p:cNvPr>
            <p:cNvSpPr/>
            <p:nvPr/>
          </p:nvSpPr>
          <p:spPr>
            <a:xfrm rot="16200000" flipH="1">
              <a:off x="3848664" y="3851190"/>
              <a:ext cx="3787314" cy="770568"/>
            </a:xfrm>
            <a:custGeom>
              <a:avLst/>
              <a:gdLst>
                <a:gd name="connsiteX0" fmla="*/ 0 w 4606609"/>
                <a:gd name="connsiteY0" fmla="*/ 937262 h 937262"/>
                <a:gd name="connsiteX1" fmla="*/ 576261 w 4606609"/>
                <a:gd name="connsiteY1" fmla="*/ 937262 h 937262"/>
                <a:gd name="connsiteX2" fmla="*/ 1066800 w 4606609"/>
                <a:gd name="connsiteY2" fmla="*/ 937262 h 937262"/>
                <a:gd name="connsiteX3" fmla="*/ 1643061 w 4606609"/>
                <a:gd name="connsiteY3" fmla="*/ 937262 h 937262"/>
                <a:gd name="connsiteX4" fmla="*/ 2371726 w 4606609"/>
                <a:gd name="connsiteY4" fmla="*/ 937262 h 937262"/>
                <a:gd name="connsiteX5" fmla="*/ 3438526 w 4606609"/>
                <a:gd name="connsiteY5" fmla="*/ 937262 h 937262"/>
                <a:gd name="connsiteX6" fmla="*/ 3438526 w 4606609"/>
                <a:gd name="connsiteY6" fmla="*/ 937261 h 937262"/>
                <a:gd name="connsiteX7" fmla="*/ 3539809 w 4606609"/>
                <a:gd name="connsiteY7" fmla="*/ 937261 h 937262"/>
                <a:gd name="connsiteX8" fmla="*/ 4606609 w 4606609"/>
                <a:gd name="connsiteY8" fmla="*/ 937261 h 937262"/>
                <a:gd name="connsiteX9" fmla="*/ 4386011 w 4606609"/>
                <a:gd name="connsiteY9" fmla="*/ 4 h 937262"/>
                <a:gd name="connsiteX10" fmla="*/ 2844483 w 4606609"/>
                <a:gd name="connsiteY10" fmla="*/ 1 h 937262"/>
                <a:gd name="connsiteX11" fmla="*/ 2844483 w 4606609"/>
                <a:gd name="connsiteY11" fmla="*/ 0 h 937262"/>
                <a:gd name="connsiteX12" fmla="*/ 2268222 w 4606609"/>
                <a:gd name="connsiteY12" fmla="*/ 0 h 937262"/>
                <a:gd name="connsiteX13" fmla="*/ 2268222 w 4606609"/>
                <a:gd name="connsiteY13" fmla="*/ 2 h 937262"/>
                <a:gd name="connsiteX14" fmla="*/ 1777683 w 4606609"/>
                <a:gd name="connsiteY14" fmla="*/ 1 h 937262"/>
                <a:gd name="connsiteX15" fmla="*/ 1777683 w 4606609"/>
                <a:gd name="connsiteY15" fmla="*/ 0 h 937262"/>
                <a:gd name="connsiteX16" fmla="*/ 1201422 w 4606609"/>
                <a:gd name="connsiteY16" fmla="*/ 0 h 937262"/>
                <a:gd name="connsiteX17" fmla="*/ 1201422 w 4606609"/>
                <a:gd name="connsiteY17" fmla="*/ 1 h 937262"/>
                <a:gd name="connsiteX18" fmla="*/ 1100139 w 4606609"/>
                <a:gd name="connsiteY18" fmla="*/ 1 h 937262"/>
                <a:gd name="connsiteX19" fmla="*/ 1100139 w 4606609"/>
                <a:gd name="connsiteY19" fmla="*/ 3 h 937262"/>
                <a:gd name="connsiteX20" fmla="*/ 609600 w 4606609"/>
                <a:gd name="connsiteY20" fmla="*/ 2 h 937262"/>
                <a:gd name="connsiteX21" fmla="*/ 609600 w 4606609"/>
                <a:gd name="connsiteY21" fmla="*/ 1 h 937262"/>
                <a:gd name="connsiteX22" fmla="*/ 33339 w 4606609"/>
                <a:gd name="connsiteY22" fmla="*/ 1 h 93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06609" h="937262">
                  <a:moveTo>
                    <a:pt x="0" y="937262"/>
                  </a:moveTo>
                  <a:lnTo>
                    <a:pt x="576261" y="937262"/>
                  </a:lnTo>
                  <a:lnTo>
                    <a:pt x="1066800" y="937262"/>
                  </a:lnTo>
                  <a:lnTo>
                    <a:pt x="1643061" y="937262"/>
                  </a:lnTo>
                  <a:lnTo>
                    <a:pt x="2371726" y="937262"/>
                  </a:lnTo>
                  <a:lnTo>
                    <a:pt x="3438526" y="937262"/>
                  </a:lnTo>
                  <a:lnTo>
                    <a:pt x="3438526" y="937261"/>
                  </a:lnTo>
                  <a:lnTo>
                    <a:pt x="3539809" y="937261"/>
                  </a:lnTo>
                  <a:lnTo>
                    <a:pt x="4606609" y="937261"/>
                  </a:lnTo>
                  <a:lnTo>
                    <a:pt x="4386011" y="4"/>
                  </a:lnTo>
                  <a:lnTo>
                    <a:pt x="2844483" y="1"/>
                  </a:lnTo>
                  <a:lnTo>
                    <a:pt x="2844483" y="0"/>
                  </a:lnTo>
                  <a:lnTo>
                    <a:pt x="2268222" y="0"/>
                  </a:lnTo>
                  <a:lnTo>
                    <a:pt x="2268222" y="2"/>
                  </a:lnTo>
                  <a:lnTo>
                    <a:pt x="1777683" y="1"/>
                  </a:lnTo>
                  <a:lnTo>
                    <a:pt x="1777683" y="0"/>
                  </a:lnTo>
                  <a:lnTo>
                    <a:pt x="1201422" y="0"/>
                  </a:lnTo>
                  <a:lnTo>
                    <a:pt x="1201422" y="1"/>
                  </a:lnTo>
                  <a:lnTo>
                    <a:pt x="1100139" y="1"/>
                  </a:lnTo>
                  <a:lnTo>
                    <a:pt x="1100139" y="3"/>
                  </a:lnTo>
                  <a:lnTo>
                    <a:pt x="609600" y="2"/>
                  </a:lnTo>
                  <a:lnTo>
                    <a:pt x="609600" y="1"/>
                  </a:lnTo>
                  <a:lnTo>
                    <a:pt x="33339" y="1"/>
                  </a:lnTo>
                  <a:close/>
                </a:path>
              </a:pathLst>
            </a:custGeom>
            <a:gradFill>
              <a:gsLst>
                <a:gs pos="0">
                  <a:srgbClr val="F6FAFD"/>
                </a:gs>
                <a:gs pos="100000">
                  <a:srgbClr val="FCFEFD"/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789D2532-80E2-47A6-A127-A04610B84214}"/>
                </a:ext>
              </a:extLst>
            </p:cNvPr>
            <p:cNvSpPr/>
            <p:nvPr/>
          </p:nvSpPr>
          <p:spPr>
            <a:xfrm rot="5400000">
              <a:off x="4619231" y="3844925"/>
              <a:ext cx="3787314" cy="770568"/>
            </a:xfrm>
            <a:custGeom>
              <a:avLst/>
              <a:gdLst>
                <a:gd name="connsiteX0" fmla="*/ 0 w 4606609"/>
                <a:gd name="connsiteY0" fmla="*/ 937261 h 937262"/>
                <a:gd name="connsiteX1" fmla="*/ 33339 w 4606609"/>
                <a:gd name="connsiteY1" fmla="*/ 0 h 937262"/>
                <a:gd name="connsiteX2" fmla="*/ 609600 w 4606609"/>
                <a:gd name="connsiteY2" fmla="*/ 0 h 937262"/>
                <a:gd name="connsiteX3" fmla="*/ 609600 w 4606609"/>
                <a:gd name="connsiteY3" fmla="*/ 1 h 937262"/>
                <a:gd name="connsiteX4" fmla="*/ 1100139 w 4606609"/>
                <a:gd name="connsiteY4" fmla="*/ 2 h 937262"/>
                <a:gd name="connsiteX5" fmla="*/ 1100139 w 4606609"/>
                <a:gd name="connsiteY5" fmla="*/ 0 h 937262"/>
                <a:gd name="connsiteX6" fmla="*/ 1676400 w 4606609"/>
                <a:gd name="connsiteY6" fmla="*/ 0 h 937262"/>
                <a:gd name="connsiteX7" fmla="*/ 1676400 w 4606609"/>
                <a:gd name="connsiteY7" fmla="*/ 1 h 937262"/>
                <a:gd name="connsiteX8" fmla="*/ 1777683 w 4606609"/>
                <a:gd name="connsiteY8" fmla="*/ 1 h 937262"/>
                <a:gd name="connsiteX9" fmla="*/ 1777683 w 4606609"/>
                <a:gd name="connsiteY9" fmla="*/ 1 h 937262"/>
                <a:gd name="connsiteX10" fmla="*/ 2268222 w 4606609"/>
                <a:gd name="connsiteY10" fmla="*/ 2 h 937262"/>
                <a:gd name="connsiteX11" fmla="*/ 2268222 w 4606609"/>
                <a:gd name="connsiteY11" fmla="*/ 1 h 937262"/>
                <a:gd name="connsiteX12" fmla="*/ 2844483 w 4606609"/>
                <a:gd name="connsiteY12" fmla="*/ 1 h 937262"/>
                <a:gd name="connsiteX13" fmla="*/ 2844483 w 4606609"/>
                <a:gd name="connsiteY13" fmla="*/ 2 h 937262"/>
                <a:gd name="connsiteX14" fmla="*/ 4386011 w 4606609"/>
                <a:gd name="connsiteY14" fmla="*/ 5 h 937262"/>
                <a:gd name="connsiteX15" fmla="*/ 4606609 w 4606609"/>
                <a:gd name="connsiteY15" fmla="*/ 937262 h 937262"/>
                <a:gd name="connsiteX16" fmla="*/ 3539809 w 4606609"/>
                <a:gd name="connsiteY16" fmla="*/ 937262 h 937262"/>
                <a:gd name="connsiteX17" fmla="*/ 2811144 w 4606609"/>
                <a:gd name="connsiteY17" fmla="*/ 937262 h 937262"/>
                <a:gd name="connsiteX18" fmla="*/ 2234883 w 4606609"/>
                <a:gd name="connsiteY18" fmla="*/ 937262 h 937262"/>
                <a:gd name="connsiteX19" fmla="*/ 1744344 w 4606609"/>
                <a:gd name="connsiteY19" fmla="*/ 937262 h 937262"/>
                <a:gd name="connsiteX20" fmla="*/ 1168083 w 4606609"/>
                <a:gd name="connsiteY20" fmla="*/ 937262 h 937262"/>
                <a:gd name="connsiteX21" fmla="*/ 1168083 w 4606609"/>
                <a:gd name="connsiteY21" fmla="*/ 937261 h 937262"/>
                <a:gd name="connsiteX22" fmla="*/ 1066800 w 4606609"/>
                <a:gd name="connsiteY22" fmla="*/ 937261 h 937262"/>
                <a:gd name="connsiteX23" fmla="*/ 576261 w 4606609"/>
                <a:gd name="connsiteY23" fmla="*/ 937261 h 93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06609" h="937262">
                  <a:moveTo>
                    <a:pt x="0" y="937261"/>
                  </a:moveTo>
                  <a:lnTo>
                    <a:pt x="33339" y="0"/>
                  </a:lnTo>
                  <a:lnTo>
                    <a:pt x="609600" y="0"/>
                  </a:lnTo>
                  <a:lnTo>
                    <a:pt x="609600" y="1"/>
                  </a:lnTo>
                  <a:lnTo>
                    <a:pt x="1100139" y="2"/>
                  </a:lnTo>
                  <a:lnTo>
                    <a:pt x="1100139" y="0"/>
                  </a:lnTo>
                  <a:lnTo>
                    <a:pt x="1676400" y="0"/>
                  </a:lnTo>
                  <a:lnTo>
                    <a:pt x="1676400" y="1"/>
                  </a:lnTo>
                  <a:lnTo>
                    <a:pt x="1777683" y="1"/>
                  </a:lnTo>
                  <a:lnTo>
                    <a:pt x="1777683" y="1"/>
                  </a:lnTo>
                  <a:lnTo>
                    <a:pt x="2268222" y="2"/>
                  </a:lnTo>
                  <a:lnTo>
                    <a:pt x="2268222" y="1"/>
                  </a:lnTo>
                  <a:lnTo>
                    <a:pt x="2844483" y="1"/>
                  </a:lnTo>
                  <a:lnTo>
                    <a:pt x="2844483" y="2"/>
                  </a:lnTo>
                  <a:lnTo>
                    <a:pt x="4386011" y="5"/>
                  </a:lnTo>
                  <a:lnTo>
                    <a:pt x="4606609" y="937262"/>
                  </a:lnTo>
                  <a:lnTo>
                    <a:pt x="3539809" y="937262"/>
                  </a:lnTo>
                  <a:lnTo>
                    <a:pt x="2811144" y="937262"/>
                  </a:lnTo>
                  <a:lnTo>
                    <a:pt x="2234883" y="937262"/>
                  </a:lnTo>
                  <a:lnTo>
                    <a:pt x="1744344" y="937262"/>
                  </a:lnTo>
                  <a:lnTo>
                    <a:pt x="1168083" y="937262"/>
                  </a:lnTo>
                  <a:lnTo>
                    <a:pt x="1168083" y="937261"/>
                  </a:lnTo>
                  <a:lnTo>
                    <a:pt x="1066800" y="937261"/>
                  </a:lnTo>
                  <a:lnTo>
                    <a:pt x="576261" y="937261"/>
                  </a:lnTo>
                  <a:close/>
                </a:path>
              </a:pathLst>
            </a:custGeom>
            <a:gradFill>
              <a:gsLst>
                <a:gs pos="100000">
                  <a:srgbClr val="D4DAD8"/>
                </a:gs>
                <a:gs pos="0">
                  <a:srgbClr val="F3F6F9"/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组合 60">
              <a:extLst>
                <a:ext uri="{FF2B5EF4-FFF2-40B4-BE49-F238E27FC236}">
                  <a16:creationId xmlns:a16="http://schemas.microsoft.com/office/drawing/2014/main" id="{1ACB44D0-ED8B-4EAD-AF10-A01DE41B147F}"/>
                </a:ext>
              </a:extLst>
            </p:cNvPr>
            <p:cNvGrpSpPr/>
            <p:nvPr/>
          </p:nvGrpSpPr>
          <p:grpSpPr>
            <a:xfrm>
              <a:off x="5357038" y="2339390"/>
              <a:ext cx="1543480" cy="731054"/>
              <a:chOff x="5788188" y="837207"/>
              <a:chExt cx="1877375" cy="889200"/>
            </a:xfrm>
          </p:grpSpPr>
          <p:sp>
            <p:nvSpPr>
              <p:cNvPr id="45" name="平行四边形 8">
                <a:extLst>
                  <a:ext uri="{FF2B5EF4-FFF2-40B4-BE49-F238E27FC236}">
                    <a16:creationId xmlns:a16="http://schemas.microsoft.com/office/drawing/2014/main" id="{10A8562E-5A9D-4FC3-8972-542DA6EDCB96}"/>
                  </a:ext>
                </a:extLst>
              </p:cNvPr>
              <p:cNvSpPr/>
              <p:nvPr/>
            </p:nvSpPr>
            <p:spPr>
              <a:xfrm rot="16200000" flipH="1">
                <a:off x="5812218" y="813177"/>
                <a:ext cx="889200" cy="937260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2C344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平行四边形 8">
                <a:extLst>
                  <a:ext uri="{FF2B5EF4-FFF2-40B4-BE49-F238E27FC236}">
                    <a16:creationId xmlns:a16="http://schemas.microsoft.com/office/drawing/2014/main" id="{A9D9ED6E-7DC8-422B-9EC1-4E3D7FD5CCFB}"/>
                  </a:ext>
                </a:extLst>
              </p:cNvPr>
              <p:cNvSpPr/>
              <p:nvPr/>
            </p:nvSpPr>
            <p:spPr>
              <a:xfrm rot="5400000">
                <a:off x="6749475" y="810319"/>
                <a:ext cx="889200" cy="942976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gradFill>
                <a:gsLst>
                  <a:gs pos="0">
                    <a:srgbClr val="2C344B"/>
                  </a:gs>
                  <a:gs pos="100000">
                    <a:srgbClr val="21273E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22">
              <a:extLst>
                <a:ext uri="{FF2B5EF4-FFF2-40B4-BE49-F238E27FC236}">
                  <a16:creationId xmlns:a16="http://schemas.microsoft.com/office/drawing/2014/main" id="{E7672D9F-0A96-4248-8718-81870771A8B9}"/>
                </a:ext>
              </a:extLst>
            </p:cNvPr>
            <p:cNvSpPr/>
            <p:nvPr/>
          </p:nvSpPr>
          <p:spPr>
            <a:xfrm>
              <a:off x="6126033" y="5673584"/>
              <a:ext cx="939715" cy="475078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 123">
              <a:extLst>
                <a:ext uri="{FF2B5EF4-FFF2-40B4-BE49-F238E27FC236}">
                  <a16:creationId xmlns:a16="http://schemas.microsoft.com/office/drawing/2014/main" id="{6A4D0877-F3C3-4CF5-A6CC-70C256FE55FD}"/>
                </a:ext>
              </a:extLst>
            </p:cNvPr>
            <p:cNvSpPr/>
            <p:nvPr/>
          </p:nvSpPr>
          <p:spPr>
            <a:xfrm>
              <a:off x="7647852" y="5673584"/>
              <a:ext cx="939715" cy="475078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 124">
              <a:extLst>
                <a:ext uri="{FF2B5EF4-FFF2-40B4-BE49-F238E27FC236}">
                  <a16:creationId xmlns:a16="http://schemas.microsoft.com/office/drawing/2014/main" id="{00B18B74-F9AF-4CE9-86A3-C0C11E1F9E54}"/>
                </a:ext>
              </a:extLst>
            </p:cNvPr>
            <p:cNvSpPr/>
            <p:nvPr/>
          </p:nvSpPr>
          <p:spPr>
            <a:xfrm>
              <a:off x="9179074" y="5673584"/>
              <a:ext cx="939715" cy="475078"/>
            </a:xfrm>
            <a:custGeom>
              <a:avLst/>
              <a:gdLst>
                <a:gd name="connsiteX0" fmla="*/ 0 w 914400"/>
                <a:gd name="connsiteY0" fmla="*/ 533400 h 533400"/>
                <a:gd name="connsiteX1" fmla="*/ 914400 w 914400"/>
                <a:gd name="connsiteY1" fmla="*/ 304800 h 533400"/>
                <a:gd name="connsiteX2" fmla="*/ 12700 w 914400"/>
                <a:gd name="connsiteY2" fmla="*/ 0 h 533400"/>
                <a:gd name="connsiteX3" fmla="*/ 0 w 914400"/>
                <a:gd name="connsiteY3" fmla="*/ 533400 h 533400"/>
                <a:gd name="connsiteX0" fmla="*/ 0 w 962526"/>
                <a:gd name="connsiteY0" fmla="*/ 533400 h 533400"/>
                <a:gd name="connsiteX1" fmla="*/ 962526 w 962526"/>
                <a:gd name="connsiteY1" fmla="*/ 304800 h 533400"/>
                <a:gd name="connsiteX2" fmla="*/ 12700 w 962526"/>
                <a:gd name="connsiteY2" fmla="*/ 0 h 533400"/>
                <a:gd name="connsiteX3" fmla="*/ 0 w 962526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533400">
                  <a:moveTo>
                    <a:pt x="0" y="533400"/>
                  </a:moveTo>
                  <a:lnTo>
                    <a:pt x="962526" y="304800"/>
                  </a:lnTo>
                  <a:lnTo>
                    <a:pt x="12700" y="0"/>
                  </a:lnTo>
                  <a:lnTo>
                    <a:pt x="0" y="53340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36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975">
              <a:extLst>
                <a:ext uri="{FF2B5EF4-FFF2-40B4-BE49-F238E27FC236}">
                  <a16:creationId xmlns:a16="http://schemas.microsoft.com/office/drawing/2014/main" id="{4B91B612-F5C1-4CD4-BC79-CAE74B4E6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1634" y="3689416"/>
              <a:ext cx="384409" cy="474729"/>
            </a:xfrm>
            <a:custGeom>
              <a:avLst/>
              <a:gdLst>
                <a:gd name="T0" fmla="*/ 120 w 349"/>
                <a:gd name="T1" fmla="*/ 0 h 431"/>
                <a:gd name="T2" fmla="*/ 117 w 349"/>
                <a:gd name="T3" fmla="*/ 3 h 431"/>
                <a:gd name="T4" fmla="*/ 2 w 349"/>
                <a:gd name="T5" fmla="*/ 117 h 431"/>
                <a:gd name="T6" fmla="*/ 0 w 349"/>
                <a:gd name="T7" fmla="*/ 120 h 431"/>
                <a:gd name="T8" fmla="*/ 0 w 349"/>
                <a:gd name="T9" fmla="*/ 431 h 431"/>
                <a:gd name="T10" fmla="*/ 349 w 349"/>
                <a:gd name="T11" fmla="*/ 431 h 431"/>
                <a:gd name="T12" fmla="*/ 349 w 349"/>
                <a:gd name="T13" fmla="*/ 0 h 431"/>
                <a:gd name="T14" fmla="*/ 120 w 349"/>
                <a:gd name="T15" fmla="*/ 0 h 431"/>
                <a:gd name="T16" fmla="*/ 114 w 349"/>
                <a:gd name="T17" fmla="*/ 37 h 431"/>
                <a:gd name="T18" fmla="*/ 114 w 349"/>
                <a:gd name="T19" fmla="*/ 114 h 431"/>
                <a:gd name="T20" fmla="*/ 37 w 349"/>
                <a:gd name="T21" fmla="*/ 114 h 431"/>
                <a:gd name="T22" fmla="*/ 114 w 349"/>
                <a:gd name="T23" fmla="*/ 37 h 431"/>
                <a:gd name="T24" fmla="*/ 328 w 349"/>
                <a:gd name="T25" fmla="*/ 410 h 431"/>
                <a:gd name="T26" fmla="*/ 20 w 349"/>
                <a:gd name="T27" fmla="*/ 410 h 431"/>
                <a:gd name="T28" fmla="*/ 20 w 349"/>
                <a:gd name="T29" fmla="*/ 136 h 431"/>
                <a:gd name="T30" fmla="*/ 135 w 349"/>
                <a:gd name="T31" fmla="*/ 136 h 431"/>
                <a:gd name="T32" fmla="*/ 135 w 349"/>
                <a:gd name="T33" fmla="*/ 22 h 431"/>
                <a:gd name="T34" fmla="*/ 328 w 349"/>
                <a:gd name="T35" fmla="*/ 22 h 431"/>
                <a:gd name="T36" fmla="*/ 328 w 349"/>
                <a:gd name="T37" fmla="*/ 410 h 431"/>
                <a:gd name="T38" fmla="*/ 75 w 349"/>
                <a:gd name="T39" fmla="*/ 317 h 431"/>
                <a:gd name="T40" fmla="*/ 145 w 349"/>
                <a:gd name="T41" fmla="*/ 249 h 431"/>
                <a:gd name="T42" fmla="*/ 187 w 349"/>
                <a:gd name="T43" fmla="*/ 290 h 431"/>
                <a:gd name="T44" fmla="*/ 300 w 349"/>
                <a:gd name="T45" fmla="*/ 178 h 431"/>
                <a:gd name="T46" fmla="*/ 285 w 349"/>
                <a:gd name="T47" fmla="*/ 163 h 431"/>
                <a:gd name="T48" fmla="*/ 187 w 349"/>
                <a:gd name="T49" fmla="*/ 259 h 431"/>
                <a:gd name="T50" fmla="*/ 152 w 349"/>
                <a:gd name="T51" fmla="*/ 225 h 431"/>
                <a:gd name="T52" fmla="*/ 145 w 349"/>
                <a:gd name="T53" fmla="*/ 218 h 431"/>
                <a:gd name="T54" fmla="*/ 138 w 349"/>
                <a:gd name="T55" fmla="*/ 225 h 431"/>
                <a:gd name="T56" fmla="*/ 60 w 349"/>
                <a:gd name="T57" fmla="*/ 302 h 431"/>
                <a:gd name="T58" fmla="*/ 75 w 349"/>
                <a:gd name="T59" fmla="*/ 317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9" h="431">
                  <a:moveTo>
                    <a:pt x="120" y="0"/>
                  </a:moveTo>
                  <a:lnTo>
                    <a:pt x="117" y="3"/>
                  </a:lnTo>
                  <a:lnTo>
                    <a:pt x="2" y="117"/>
                  </a:lnTo>
                  <a:lnTo>
                    <a:pt x="0" y="120"/>
                  </a:lnTo>
                  <a:lnTo>
                    <a:pt x="0" y="431"/>
                  </a:lnTo>
                  <a:lnTo>
                    <a:pt x="349" y="431"/>
                  </a:lnTo>
                  <a:lnTo>
                    <a:pt x="349" y="0"/>
                  </a:lnTo>
                  <a:lnTo>
                    <a:pt x="120" y="0"/>
                  </a:lnTo>
                  <a:close/>
                  <a:moveTo>
                    <a:pt x="114" y="37"/>
                  </a:moveTo>
                  <a:lnTo>
                    <a:pt x="114" y="114"/>
                  </a:lnTo>
                  <a:lnTo>
                    <a:pt x="37" y="114"/>
                  </a:lnTo>
                  <a:lnTo>
                    <a:pt x="114" y="37"/>
                  </a:lnTo>
                  <a:close/>
                  <a:moveTo>
                    <a:pt x="328" y="410"/>
                  </a:moveTo>
                  <a:lnTo>
                    <a:pt x="20" y="410"/>
                  </a:lnTo>
                  <a:lnTo>
                    <a:pt x="20" y="136"/>
                  </a:lnTo>
                  <a:lnTo>
                    <a:pt x="135" y="136"/>
                  </a:lnTo>
                  <a:lnTo>
                    <a:pt x="135" y="22"/>
                  </a:lnTo>
                  <a:lnTo>
                    <a:pt x="328" y="22"/>
                  </a:lnTo>
                  <a:lnTo>
                    <a:pt x="328" y="410"/>
                  </a:lnTo>
                  <a:close/>
                  <a:moveTo>
                    <a:pt x="75" y="317"/>
                  </a:moveTo>
                  <a:lnTo>
                    <a:pt x="145" y="249"/>
                  </a:lnTo>
                  <a:lnTo>
                    <a:pt x="187" y="290"/>
                  </a:lnTo>
                  <a:lnTo>
                    <a:pt x="300" y="178"/>
                  </a:lnTo>
                  <a:lnTo>
                    <a:pt x="285" y="163"/>
                  </a:lnTo>
                  <a:lnTo>
                    <a:pt x="187" y="259"/>
                  </a:lnTo>
                  <a:lnTo>
                    <a:pt x="152" y="225"/>
                  </a:lnTo>
                  <a:lnTo>
                    <a:pt x="145" y="218"/>
                  </a:lnTo>
                  <a:lnTo>
                    <a:pt x="138" y="225"/>
                  </a:lnTo>
                  <a:lnTo>
                    <a:pt x="60" y="302"/>
                  </a:lnTo>
                  <a:lnTo>
                    <a:pt x="75" y="317"/>
                  </a:lnTo>
                  <a:close/>
                </a:path>
              </a:pathLst>
            </a:custGeom>
            <a:gradFill>
              <a:gsLst>
                <a:gs pos="0">
                  <a:srgbClr val="2C344B"/>
                </a:gs>
                <a:gs pos="100000">
                  <a:srgbClr val="21273E"/>
                </a:gs>
              </a:gsLst>
              <a:lin ang="0" scaled="0"/>
            </a:gradFill>
            <a:ln>
              <a:noFill/>
            </a:ln>
            <a:effectLst>
              <a:reflection blurRad="25400" stA="52000" endPos="51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979">
              <a:extLst>
                <a:ext uri="{FF2B5EF4-FFF2-40B4-BE49-F238E27FC236}">
                  <a16:creationId xmlns:a16="http://schemas.microsoft.com/office/drawing/2014/main" id="{ED15B197-B181-42E6-BD98-4FA7E7EC6D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0052" y="4551393"/>
              <a:ext cx="528536" cy="47264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adFill>
              <a:gsLst>
                <a:gs pos="0">
                  <a:srgbClr val="2C344B"/>
                </a:gs>
                <a:gs pos="100000">
                  <a:srgbClr val="21273E"/>
                </a:gs>
              </a:gsLst>
              <a:lin ang="0" scaled="0"/>
            </a:gradFill>
            <a:ln>
              <a:noFill/>
            </a:ln>
            <a:effectLst>
              <a:reflection blurRad="25400" stA="52000" endPos="51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400">
                <a:solidFill>
                  <a:srgbClr val="2C344B"/>
                </a:solidFill>
                <a:cs typeface="+mn-ea"/>
                <a:sym typeface="+mn-lt"/>
              </a:endParaRPr>
            </a:p>
          </p:txBody>
        </p:sp>
        <p:grpSp>
          <p:nvGrpSpPr>
            <p:cNvPr id="23" name="Group 17">
              <a:extLst>
                <a:ext uri="{FF2B5EF4-FFF2-40B4-BE49-F238E27FC236}">
                  <a16:creationId xmlns:a16="http://schemas.microsoft.com/office/drawing/2014/main" id="{D338FE6D-8D82-4891-845A-B879ABC1CC1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65875" y="5204717"/>
              <a:ext cx="375877" cy="403481"/>
              <a:chOff x="231" y="1205"/>
              <a:chExt cx="640" cy="687"/>
            </a:xfrm>
            <a:solidFill>
              <a:srgbClr val="063D54"/>
            </a:solidFill>
            <a:effectLst>
              <a:reflection blurRad="25400" stA="52000" endPos="51000" dir="5400000" sy="-100000" algn="bl" rotWithShape="0"/>
            </a:effectLst>
          </p:grpSpPr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0021331E-9C39-4BDB-A281-534FD8846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adFill>
                <a:gsLst>
                  <a:gs pos="0">
                    <a:srgbClr val="2C344B"/>
                  </a:gs>
                  <a:gs pos="100000">
                    <a:srgbClr val="21273E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0AA38868-F51B-420F-BCEA-42274048C0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3822946" y="3767895"/>
              <a:ext cx="1706375" cy="2570015"/>
              <a:chOff x="3822946" y="3310617"/>
              <a:chExt cx="1706375" cy="2838045"/>
            </a:xfrm>
          </p:grpSpPr>
          <p:sp>
            <p:nvSpPr>
              <p:cNvPr id="32" name="任意多边形 65">
                <a:extLst>
                  <a:ext uri="{FF2B5EF4-FFF2-40B4-BE49-F238E27FC236}">
                    <a16:creationId xmlns:a16="http://schemas.microsoft.com/office/drawing/2014/main" id="{1DAB57A4-1C6A-4206-AF82-BB10800A768F}"/>
                  </a:ext>
                </a:extLst>
              </p:cNvPr>
              <p:cNvSpPr/>
              <p:nvPr/>
            </p:nvSpPr>
            <p:spPr>
              <a:xfrm rot="16200000" flipH="1">
                <a:off x="3101178" y="4509819"/>
                <a:ext cx="2235007" cy="773169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576261 w 3438526"/>
                  <a:gd name="connsiteY1" fmla="*/ 937261 h 937261"/>
                  <a:gd name="connsiteX2" fmla="*/ 1066800 w 3438526"/>
                  <a:gd name="connsiteY2" fmla="*/ 937261 h 937261"/>
                  <a:gd name="connsiteX3" fmla="*/ 1643061 w 3438526"/>
                  <a:gd name="connsiteY3" fmla="*/ 937261 h 937261"/>
                  <a:gd name="connsiteX4" fmla="*/ 2371726 w 3438526"/>
                  <a:gd name="connsiteY4" fmla="*/ 937261 h 937261"/>
                  <a:gd name="connsiteX5" fmla="*/ 3438526 w 3438526"/>
                  <a:gd name="connsiteY5" fmla="*/ 937261 h 937261"/>
                  <a:gd name="connsiteX6" fmla="*/ 3217928 w 3438526"/>
                  <a:gd name="connsiteY6" fmla="*/ 4 h 937261"/>
                  <a:gd name="connsiteX7" fmla="*/ 1676400 w 3438526"/>
                  <a:gd name="connsiteY7" fmla="*/ 1 h 937261"/>
                  <a:gd name="connsiteX8" fmla="*/ 1676400 w 3438526"/>
                  <a:gd name="connsiteY8" fmla="*/ 0 h 937261"/>
                  <a:gd name="connsiteX9" fmla="*/ 1100139 w 3438526"/>
                  <a:gd name="connsiteY9" fmla="*/ 0 h 937261"/>
                  <a:gd name="connsiteX10" fmla="*/ 1100139 w 3438526"/>
                  <a:gd name="connsiteY10" fmla="*/ 2 h 937261"/>
                  <a:gd name="connsiteX11" fmla="*/ 609600 w 3438526"/>
                  <a:gd name="connsiteY11" fmla="*/ 1 h 937261"/>
                  <a:gd name="connsiteX12" fmla="*/ 609600 w 3438526"/>
                  <a:gd name="connsiteY12" fmla="*/ 0 h 937261"/>
                  <a:gd name="connsiteX13" fmla="*/ 33339 w 3438526"/>
                  <a:gd name="connsiteY13" fmla="*/ 0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576261" y="937261"/>
                    </a:lnTo>
                    <a:lnTo>
                      <a:pt x="1066800" y="937261"/>
                    </a:lnTo>
                    <a:lnTo>
                      <a:pt x="1643061" y="937261"/>
                    </a:lnTo>
                    <a:lnTo>
                      <a:pt x="2371726" y="937261"/>
                    </a:lnTo>
                    <a:lnTo>
                      <a:pt x="3438526" y="937261"/>
                    </a:lnTo>
                    <a:lnTo>
                      <a:pt x="3217928" y="4"/>
                    </a:lnTo>
                    <a:lnTo>
                      <a:pt x="1676400" y="1"/>
                    </a:lnTo>
                    <a:lnTo>
                      <a:pt x="1676400" y="0"/>
                    </a:lnTo>
                    <a:lnTo>
                      <a:pt x="1100139" y="0"/>
                    </a:lnTo>
                    <a:lnTo>
                      <a:pt x="1100139" y="2"/>
                    </a:lnTo>
                    <a:lnTo>
                      <a:pt x="609600" y="1"/>
                    </a:lnTo>
                    <a:lnTo>
                      <a:pt x="609600" y="0"/>
                    </a:lnTo>
                    <a:lnTo>
                      <a:pt x="33339" y="0"/>
                    </a:lnTo>
                    <a:close/>
                  </a:path>
                </a:pathLst>
              </a:custGeom>
              <a:gradFill>
                <a:gsLst>
                  <a:gs pos="0">
                    <a:srgbClr val="F6FAFD"/>
                  </a:gs>
                  <a:gs pos="100000">
                    <a:srgbClr val="FCFEF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任意多边形 66">
                <a:extLst>
                  <a:ext uri="{FF2B5EF4-FFF2-40B4-BE49-F238E27FC236}">
                    <a16:creationId xmlns:a16="http://schemas.microsoft.com/office/drawing/2014/main" id="{78F7962E-FE04-41EA-BB2C-E04229008F21}"/>
                  </a:ext>
                </a:extLst>
              </p:cNvPr>
              <p:cNvSpPr/>
              <p:nvPr/>
            </p:nvSpPr>
            <p:spPr>
              <a:xfrm rot="5400000">
                <a:off x="3871743" y="4509819"/>
                <a:ext cx="2235007" cy="773169"/>
              </a:xfrm>
              <a:custGeom>
                <a:avLst/>
                <a:gdLst>
                  <a:gd name="connsiteX0" fmla="*/ 0 w 3438526"/>
                  <a:gd name="connsiteY0" fmla="*/ 937261 h 937261"/>
                  <a:gd name="connsiteX1" fmla="*/ 33339 w 3438526"/>
                  <a:gd name="connsiteY1" fmla="*/ 0 h 937261"/>
                  <a:gd name="connsiteX2" fmla="*/ 609600 w 3438526"/>
                  <a:gd name="connsiteY2" fmla="*/ 0 h 937261"/>
                  <a:gd name="connsiteX3" fmla="*/ 609600 w 3438526"/>
                  <a:gd name="connsiteY3" fmla="*/ 1 h 937261"/>
                  <a:gd name="connsiteX4" fmla="*/ 1100139 w 3438526"/>
                  <a:gd name="connsiteY4" fmla="*/ 2 h 937261"/>
                  <a:gd name="connsiteX5" fmla="*/ 1100139 w 3438526"/>
                  <a:gd name="connsiteY5" fmla="*/ 0 h 937261"/>
                  <a:gd name="connsiteX6" fmla="*/ 1676400 w 3438526"/>
                  <a:gd name="connsiteY6" fmla="*/ 0 h 937261"/>
                  <a:gd name="connsiteX7" fmla="*/ 1676400 w 3438526"/>
                  <a:gd name="connsiteY7" fmla="*/ 1 h 937261"/>
                  <a:gd name="connsiteX8" fmla="*/ 3217928 w 3438526"/>
                  <a:gd name="connsiteY8" fmla="*/ 4 h 937261"/>
                  <a:gd name="connsiteX9" fmla="*/ 3438526 w 3438526"/>
                  <a:gd name="connsiteY9" fmla="*/ 937261 h 937261"/>
                  <a:gd name="connsiteX10" fmla="*/ 2371726 w 3438526"/>
                  <a:gd name="connsiteY10" fmla="*/ 937261 h 937261"/>
                  <a:gd name="connsiteX11" fmla="*/ 1643061 w 3438526"/>
                  <a:gd name="connsiteY11" fmla="*/ 937261 h 937261"/>
                  <a:gd name="connsiteX12" fmla="*/ 1066800 w 3438526"/>
                  <a:gd name="connsiteY12" fmla="*/ 937261 h 937261"/>
                  <a:gd name="connsiteX13" fmla="*/ 576261 w 3438526"/>
                  <a:gd name="connsiteY13" fmla="*/ 937261 h 93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38526" h="937261">
                    <a:moveTo>
                      <a:pt x="0" y="937261"/>
                    </a:moveTo>
                    <a:lnTo>
                      <a:pt x="33339" y="0"/>
                    </a:lnTo>
                    <a:lnTo>
                      <a:pt x="609600" y="0"/>
                    </a:lnTo>
                    <a:lnTo>
                      <a:pt x="609600" y="1"/>
                    </a:lnTo>
                    <a:lnTo>
                      <a:pt x="1100139" y="2"/>
                    </a:lnTo>
                    <a:lnTo>
                      <a:pt x="1100139" y="0"/>
                    </a:lnTo>
                    <a:lnTo>
                      <a:pt x="1676400" y="0"/>
                    </a:lnTo>
                    <a:lnTo>
                      <a:pt x="1676400" y="1"/>
                    </a:lnTo>
                    <a:lnTo>
                      <a:pt x="3217928" y="4"/>
                    </a:lnTo>
                    <a:lnTo>
                      <a:pt x="3438526" y="937261"/>
                    </a:lnTo>
                    <a:lnTo>
                      <a:pt x="2371726" y="937261"/>
                    </a:lnTo>
                    <a:lnTo>
                      <a:pt x="1643061" y="937261"/>
                    </a:lnTo>
                    <a:lnTo>
                      <a:pt x="1066800" y="937261"/>
                    </a:lnTo>
                    <a:lnTo>
                      <a:pt x="576261" y="937261"/>
                    </a:lnTo>
                    <a:close/>
                  </a:path>
                </a:pathLst>
              </a:custGeom>
              <a:gradFill>
                <a:gsLst>
                  <a:gs pos="100000">
                    <a:srgbClr val="D4DAD8"/>
                  </a:gs>
                  <a:gs pos="0">
                    <a:srgbClr val="F3F6F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平行四边形 8">
                <a:extLst>
                  <a:ext uri="{FF2B5EF4-FFF2-40B4-BE49-F238E27FC236}">
                    <a16:creationId xmlns:a16="http://schemas.microsoft.com/office/drawing/2014/main" id="{215BCF9B-5EEC-4198-A06F-850CD07ED7FB}"/>
                  </a:ext>
                </a:extLst>
              </p:cNvPr>
              <p:cNvSpPr/>
              <p:nvPr/>
            </p:nvSpPr>
            <p:spPr>
              <a:xfrm rot="16200000" flipH="1">
                <a:off x="3928387" y="3679992"/>
                <a:ext cx="577971" cy="775788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solidFill>
                <a:srgbClr val="2C344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平行四边形 8">
                <a:extLst>
                  <a:ext uri="{FF2B5EF4-FFF2-40B4-BE49-F238E27FC236}">
                    <a16:creationId xmlns:a16="http://schemas.microsoft.com/office/drawing/2014/main" id="{7E834E4B-D774-4F5E-96A0-6679C52CBE60}"/>
                  </a:ext>
                </a:extLst>
              </p:cNvPr>
              <p:cNvSpPr/>
              <p:nvPr/>
            </p:nvSpPr>
            <p:spPr>
              <a:xfrm rot="5400000">
                <a:off x="4700258" y="3679992"/>
                <a:ext cx="577971" cy="775788"/>
              </a:xfrm>
              <a:custGeom>
                <a:avLst/>
                <a:gdLst>
                  <a:gd name="connsiteX0" fmla="*/ 0 w 931548"/>
                  <a:gd name="connsiteY0" fmla="*/ 937261 h 937261"/>
                  <a:gd name="connsiteX1" fmla="*/ 42348 w 931548"/>
                  <a:gd name="connsiteY1" fmla="*/ 0 h 937261"/>
                  <a:gd name="connsiteX2" fmla="*/ 931548 w 931548"/>
                  <a:gd name="connsiteY2" fmla="*/ 0 h 937261"/>
                  <a:gd name="connsiteX3" fmla="*/ 889200 w 931548"/>
                  <a:gd name="connsiteY3" fmla="*/ 937261 h 937261"/>
                  <a:gd name="connsiteX4" fmla="*/ 0 w 931548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91851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54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760107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1 h 937261"/>
                  <a:gd name="connsiteX1" fmla="*/ 42348 w 889200"/>
                  <a:gd name="connsiteY1" fmla="*/ 0 h 937261"/>
                  <a:gd name="connsiteX2" fmla="*/ 804560 w 889200"/>
                  <a:gd name="connsiteY2" fmla="*/ 6350 h 937261"/>
                  <a:gd name="connsiteX3" fmla="*/ 889200 w 889200"/>
                  <a:gd name="connsiteY3" fmla="*/ 937261 h 937261"/>
                  <a:gd name="connsiteX4" fmla="*/ 0 w 889200"/>
                  <a:gd name="connsiteY4" fmla="*/ 937261 h 937261"/>
                  <a:gd name="connsiteX0" fmla="*/ 0 w 889200"/>
                  <a:gd name="connsiteY0" fmla="*/ 937262 h 937262"/>
                  <a:gd name="connsiteX1" fmla="*/ 32826 w 889200"/>
                  <a:gd name="connsiteY1" fmla="*/ 0 h 937262"/>
                  <a:gd name="connsiteX2" fmla="*/ 804560 w 889200"/>
                  <a:gd name="connsiteY2" fmla="*/ 6351 h 937262"/>
                  <a:gd name="connsiteX3" fmla="*/ 889200 w 889200"/>
                  <a:gd name="connsiteY3" fmla="*/ 937262 h 937262"/>
                  <a:gd name="connsiteX4" fmla="*/ 0 w 889200"/>
                  <a:gd name="connsiteY4" fmla="*/ 937262 h 937262"/>
                  <a:gd name="connsiteX0" fmla="*/ 0 w 889200"/>
                  <a:gd name="connsiteY0" fmla="*/ 940436 h 940436"/>
                  <a:gd name="connsiteX1" fmla="*/ 32826 w 889200"/>
                  <a:gd name="connsiteY1" fmla="*/ 3174 h 940436"/>
                  <a:gd name="connsiteX2" fmla="*/ 807735 w 889200"/>
                  <a:gd name="connsiteY2" fmla="*/ 0 h 940436"/>
                  <a:gd name="connsiteX3" fmla="*/ 889200 w 889200"/>
                  <a:gd name="connsiteY3" fmla="*/ 940436 h 940436"/>
                  <a:gd name="connsiteX4" fmla="*/ 0 w 889200"/>
                  <a:gd name="connsiteY4" fmla="*/ 940436 h 94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200" h="940436">
                    <a:moveTo>
                      <a:pt x="0" y="940436"/>
                    </a:moveTo>
                    <a:lnTo>
                      <a:pt x="32826" y="3174"/>
                    </a:lnTo>
                    <a:lnTo>
                      <a:pt x="807735" y="0"/>
                    </a:lnTo>
                    <a:lnTo>
                      <a:pt x="889200" y="940436"/>
                    </a:lnTo>
                    <a:lnTo>
                      <a:pt x="0" y="940436"/>
                    </a:lnTo>
                    <a:close/>
                  </a:path>
                </a:pathLst>
              </a:custGeom>
              <a:gradFill>
                <a:gsLst>
                  <a:gs pos="0">
                    <a:srgbClr val="2C344B"/>
                  </a:gs>
                  <a:gs pos="100000">
                    <a:srgbClr val="21273E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36" name="组合 53">
                <a:extLst>
                  <a:ext uri="{FF2B5EF4-FFF2-40B4-BE49-F238E27FC236}">
                    <a16:creationId xmlns:a16="http://schemas.microsoft.com/office/drawing/2014/main" id="{259FCC6C-1AA4-4C28-9F45-C66CFE20BDEC}"/>
                  </a:ext>
                </a:extLst>
              </p:cNvPr>
              <p:cNvGrpSpPr/>
              <p:nvPr/>
            </p:nvGrpSpPr>
            <p:grpSpPr>
              <a:xfrm>
                <a:off x="3822946" y="4136955"/>
                <a:ext cx="1552886" cy="219916"/>
                <a:chOff x="3899376" y="3619501"/>
                <a:chExt cx="1882460" cy="338338"/>
              </a:xfrm>
            </p:grpSpPr>
            <p:sp>
              <p:nvSpPr>
                <p:cNvPr id="41" name="任意多边形 48">
                  <a:extLst>
                    <a:ext uri="{FF2B5EF4-FFF2-40B4-BE49-F238E27FC236}">
                      <a16:creationId xmlns:a16="http://schemas.microsoft.com/office/drawing/2014/main" id="{7083310E-8965-4BCC-A261-B0FA8D4E0228}"/>
                    </a:ext>
                  </a:extLst>
                </p:cNvPr>
                <p:cNvSpPr/>
                <p:nvPr/>
              </p:nvSpPr>
              <p:spPr>
                <a:xfrm rot="5400000">
                  <a:off x="5142449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2C344B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任意多边形 49">
                  <a:extLst>
                    <a:ext uri="{FF2B5EF4-FFF2-40B4-BE49-F238E27FC236}">
                      <a16:creationId xmlns:a16="http://schemas.microsoft.com/office/drawing/2014/main" id="{3FACC72A-CBE1-4FA3-B8A9-6F86D019A75D}"/>
                    </a:ext>
                  </a:extLst>
                </p:cNvPr>
                <p:cNvSpPr/>
                <p:nvPr/>
              </p:nvSpPr>
              <p:spPr>
                <a:xfrm rot="16200000" flipH="1">
                  <a:off x="4200425" y="3318452"/>
                  <a:ext cx="338338" cy="940436"/>
                </a:xfrm>
                <a:custGeom>
                  <a:avLst/>
                  <a:gdLst>
                    <a:gd name="connsiteX0" fmla="*/ 0 w 338338"/>
                    <a:gd name="connsiteY0" fmla="*/ 940436 h 940436"/>
                    <a:gd name="connsiteX1" fmla="*/ 0 w 338338"/>
                    <a:gd name="connsiteY1" fmla="*/ 1053 h 940436"/>
                    <a:gd name="connsiteX2" fmla="*/ 256873 w 338338"/>
                    <a:gd name="connsiteY2" fmla="*/ 0 h 940436"/>
                    <a:gd name="connsiteX3" fmla="*/ 338338 w 338338"/>
                    <a:gd name="connsiteY3" fmla="*/ 940436 h 94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338" h="940436">
                      <a:moveTo>
                        <a:pt x="0" y="940436"/>
                      </a:moveTo>
                      <a:lnTo>
                        <a:pt x="0" y="1053"/>
                      </a:lnTo>
                      <a:lnTo>
                        <a:pt x="256873" y="0"/>
                      </a:lnTo>
                      <a:lnTo>
                        <a:pt x="338338" y="940436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95000"/>
                        <a:alpha val="0"/>
                      </a:schemeClr>
                    </a:gs>
                    <a:gs pos="0">
                      <a:schemeClr val="tx1">
                        <a:alpha val="2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2C344B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7" name="任意多边形 97">
                <a:extLst>
                  <a:ext uri="{FF2B5EF4-FFF2-40B4-BE49-F238E27FC236}">
                    <a16:creationId xmlns:a16="http://schemas.microsoft.com/office/drawing/2014/main" id="{FAB54CFD-C719-4B83-916C-A9E51B1BF095}"/>
                  </a:ext>
                </a:extLst>
              </p:cNvPr>
              <p:cNvSpPr/>
              <p:nvPr/>
            </p:nvSpPr>
            <p:spPr>
              <a:xfrm rot="5400000">
                <a:off x="3938298" y="4576831"/>
                <a:ext cx="2717772" cy="185344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任意多边形 121">
                <a:extLst>
                  <a:ext uri="{FF2B5EF4-FFF2-40B4-BE49-F238E27FC236}">
                    <a16:creationId xmlns:a16="http://schemas.microsoft.com/office/drawing/2014/main" id="{79FEC5A7-36C6-47C9-A7CD-D83185CE92C8}"/>
                  </a:ext>
                </a:extLst>
              </p:cNvPr>
              <p:cNvSpPr/>
              <p:nvPr/>
            </p:nvSpPr>
            <p:spPr>
              <a:xfrm>
                <a:off x="4589606" y="5673584"/>
                <a:ext cx="939715" cy="475078"/>
              </a:xfrm>
              <a:custGeom>
                <a:avLst/>
                <a:gdLst>
                  <a:gd name="connsiteX0" fmla="*/ 0 w 914400"/>
                  <a:gd name="connsiteY0" fmla="*/ 533400 h 533400"/>
                  <a:gd name="connsiteX1" fmla="*/ 914400 w 914400"/>
                  <a:gd name="connsiteY1" fmla="*/ 304800 h 533400"/>
                  <a:gd name="connsiteX2" fmla="*/ 12700 w 914400"/>
                  <a:gd name="connsiteY2" fmla="*/ 0 h 533400"/>
                  <a:gd name="connsiteX3" fmla="*/ 0 w 914400"/>
                  <a:gd name="connsiteY3" fmla="*/ 533400 h 533400"/>
                  <a:gd name="connsiteX0" fmla="*/ 0 w 962526"/>
                  <a:gd name="connsiteY0" fmla="*/ 533400 h 533400"/>
                  <a:gd name="connsiteX1" fmla="*/ 962526 w 962526"/>
                  <a:gd name="connsiteY1" fmla="*/ 304800 h 533400"/>
                  <a:gd name="connsiteX2" fmla="*/ 12700 w 962526"/>
                  <a:gd name="connsiteY2" fmla="*/ 0 h 533400"/>
                  <a:gd name="connsiteX3" fmla="*/ 0 w 962526"/>
                  <a:gd name="connsiteY3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2526" h="533400">
                    <a:moveTo>
                      <a:pt x="0" y="533400"/>
                    </a:moveTo>
                    <a:lnTo>
                      <a:pt x="962526" y="304800"/>
                    </a:lnTo>
                    <a:lnTo>
                      <a:pt x="12700" y="0"/>
                    </a:lnTo>
                    <a:lnTo>
                      <a:pt x="0" y="53340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36000"/>
                    </a:schemeClr>
                  </a:gs>
                  <a:gs pos="0">
                    <a:schemeClr val="bg1">
                      <a:lumMod val="50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Freeform 987">
                <a:extLst>
                  <a:ext uri="{FF2B5EF4-FFF2-40B4-BE49-F238E27FC236}">
                    <a16:creationId xmlns:a16="http://schemas.microsoft.com/office/drawing/2014/main" id="{77D38F29-C9D6-4051-9AD7-2AF1E4551E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419" y="4721746"/>
                <a:ext cx="404062" cy="649958"/>
              </a:xfrm>
              <a:custGeom>
                <a:avLst/>
                <a:gdLst>
                  <a:gd name="T0" fmla="*/ 133 w 205"/>
                  <a:gd name="T1" fmla="*/ 170 h 331"/>
                  <a:gd name="T2" fmla="*/ 148 w 205"/>
                  <a:gd name="T3" fmla="*/ 126 h 331"/>
                  <a:gd name="T4" fmla="*/ 148 w 205"/>
                  <a:gd name="T5" fmla="*/ 110 h 331"/>
                  <a:gd name="T6" fmla="*/ 48 w 205"/>
                  <a:gd name="T7" fmla="*/ 118 h 331"/>
                  <a:gd name="T8" fmla="*/ 71 w 205"/>
                  <a:gd name="T9" fmla="*/ 126 h 331"/>
                  <a:gd name="T10" fmla="*/ 39 w 205"/>
                  <a:gd name="T11" fmla="*/ 224 h 331"/>
                  <a:gd name="T12" fmla="*/ 44 w 205"/>
                  <a:gd name="T13" fmla="*/ 331 h 331"/>
                  <a:gd name="T14" fmla="*/ 205 w 205"/>
                  <a:gd name="T15" fmla="*/ 298 h 331"/>
                  <a:gd name="T16" fmla="*/ 161 w 205"/>
                  <a:gd name="T17" fmla="*/ 315 h 331"/>
                  <a:gd name="T18" fmla="*/ 16 w 205"/>
                  <a:gd name="T19" fmla="*/ 298 h 331"/>
                  <a:gd name="T20" fmla="*/ 87 w 205"/>
                  <a:gd name="T21" fmla="*/ 170 h 331"/>
                  <a:gd name="T22" fmla="*/ 117 w 205"/>
                  <a:gd name="T23" fmla="*/ 126 h 331"/>
                  <a:gd name="T24" fmla="*/ 153 w 205"/>
                  <a:gd name="T25" fmla="*/ 234 h 331"/>
                  <a:gd name="T26" fmla="*/ 161 w 205"/>
                  <a:gd name="T27" fmla="*/ 315 h 331"/>
                  <a:gd name="T28" fmla="*/ 121 w 205"/>
                  <a:gd name="T29" fmla="*/ 262 h 331"/>
                  <a:gd name="T30" fmla="*/ 101 w 205"/>
                  <a:gd name="T31" fmla="*/ 258 h 331"/>
                  <a:gd name="T32" fmla="*/ 63 w 205"/>
                  <a:gd name="T33" fmla="*/ 263 h 331"/>
                  <a:gd name="T34" fmla="*/ 48 w 205"/>
                  <a:gd name="T35" fmla="*/ 259 h 331"/>
                  <a:gd name="T36" fmla="*/ 24 w 205"/>
                  <a:gd name="T37" fmla="*/ 298 h 331"/>
                  <a:gd name="T38" fmla="*/ 161 w 205"/>
                  <a:gd name="T39" fmla="*/ 307 h 331"/>
                  <a:gd name="T40" fmla="*/ 167 w 205"/>
                  <a:gd name="T41" fmla="*/ 266 h 331"/>
                  <a:gd name="T42" fmla="*/ 165 w 205"/>
                  <a:gd name="T43" fmla="*/ 264 h 331"/>
                  <a:gd name="T44" fmla="*/ 144 w 205"/>
                  <a:gd name="T45" fmla="*/ 248 h 331"/>
                  <a:gd name="T46" fmla="*/ 124 w 205"/>
                  <a:gd name="T47" fmla="*/ 23 h 331"/>
                  <a:gd name="T48" fmla="*/ 124 w 205"/>
                  <a:gd name="T49" fmla="*/ 0 h 331"/>
                  <a:gd name="T50" fmla="*/ 124 w 205"/>
                  <a:gd name="T51" fmla="*/ 23 h 331"/>
                  <a:gd name="T52" fmla="*/ 91 w 205"/>
                  <a:gd name="T53" fmla="*/ 49 h 331"/>
                  <a:gd name="T54" fmla="*/ 74 w 205"/>
                  <a:gd name="T55" fmla="*/ 32 h 331"/>
                  <a:gd name="T56" fmla="*/ 58 w 205"/>
                  <a:gd name="T57" fmla="*/ 49 h 331"/>
                  <a:gd name="T58" fmla="*/ 68 w 205"/>
                  <a:gd name="T59" fmla="*/ 43 h 331"/>
                  <a:gd name="T60" fmla="*/ 80 w 205"/>
                  <a:gd name="T61" fmla="*/ 43 h 331"/>
                  <a:gd name="T62" fmla="*/ 74 w 205"/>
                  <a:gd name="T63" fmla="*/ 57 h 331"/>
                  <a:gd name="T64" fmla="*/ 68 w 205"/>
                  <a:gd name="T65" fmla="*/ 43 h 331"/>
                  <a:gd name="T66" fmla="*/ 92 w 205"/>
                  <a:gd name="T67" fmla="*/ 102 h 331"/>
                  <a:gd name="T68" fmla="*/ 98 w 205"/>
                  <a:gd name="T69" fmla="*/ 82 h 331"/>
                  <a:gd name="T70" fmla="*/ 129 w 205"/>
                  <a:gd name="T71" fmla="*/ 82 h 331"/>
                  <a:gd name="T72" fmla="*/ 134 w 205"/>
                  <a:gd name="T73" fmla="*/ 102 h 331"/>
                  <a:gd name="T74" fmla="*/ 143 w 205"/>
                  <a:gd name="T75" fmla="*/ 97 h 331"/>
                  <a:gd name="T76" fmla="*/ 113 w 205"/>
                  <a:gd name="T77" fmla="*/ 68 h 331"/>
                  <a:gd name="T78" fmla="*/ 84 w 205"/>
                  <a:gd name="T79" fmla="*/ 9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5" h="331">
                    <a:moveTo>
                      <a:pt x="165" y="224"/>
                    </a:moveTo>
                    <a:cubicBezTo>
                      <a:pt x="150" y="204"/>
                      <a:pt x="133" y="184"/>
                      <a:pt x="133" y="170"/>
                    </a:cubicBezTo>
                    <a:cubicBezTo>
                      <a:pt x="133" y="126"/>
                      <a:pt x="133" y="126"/>
                      <a:pt x="133" y="126"/>
                    </a:cubicBezTo>
                    <a:cubicBezTo>
                      <a:pt x="148" y="126"/>
                      <a:pt x="148" y="126"/>
                      <a:pt x="148" y="126"/>
                    </a:cubicBezTo>
                    <a:cubicBezTo>
                      <a:pt x="153" y="126"/>
                      <a:pt x="156" y="122"/>
                      <a:pt x="156" y="118"/>
                    </a:cubicBezTo>
                    <a:cubicBezTo>
                      <a:pt x="156" y="113"/>
                      <a:pt x="153" y="110"/>
                      <a:pt x="148" y="110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2" y="110"/>
                      <a:pt x="48" y="113"/>
                      <a:pt x="48" y="118"/>
                    </a:cubicBezTo>
                    <a:cubicBezTo>
                      <a:pt x="48" y="122"/>
                      <a:pt x="52" y="126"/>
                      <a:pt x="56" y="126"/>
                    </a:cubicBezTo>
                    <a:cubicBezTo>
                      <a:pt x="71" y="126"/>
                      <a:pt x="71" y="126"/>
                      <a:pt x="71" y="126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71" y="184"/>
                      <a:pt x="55" y="204"/>
                      <a:pt x="39" y="224"/>
                    </a:cubicBezTo>
                    <a:cubicBezTo>
                      <a:pt x="20" y="249"/>
                      <a:pt x="0" y="274"/>
                      <a:pt x="0" y="298"/>
                    </a:cubicBezTo>
                    <a:cubicBezTo>
                      <a:pt x="0" y="318"/>
                      <a:pt x="16" y="331"/>
                      <a:pt x="44" y="331"/>
                    </a:cubicBezTo>
                    <a:cubicBezTo>
                      <a:pt x="161" y="331"/>
                      <a:pt x="161" y="331"/>
                      <a:pt x="161" y="331"/>
                    </a:cubicBezTo>
                    <a:cubicBezTo>
                      <a:pt x="188" y="331"/>
                      <a:pt x="205" y="318"/>
                      <a:pt x="205" y="298"/>
                    </a:cubicBezTo>
                    <a:cubicBezTo>
                      <a:pt x="205" y="274"/>
                      <a:pt x="185" y="249"/>
                      <a:pt x="165" y="224"/>
                    </a:cubicBezTo>
                    <a:close/>
                    <a:moveTo>
                      <a:pt x="161" y="315"/>
                    </a:moveTo>
                    <a:cubicBezTo>
                      <a:pt x="44" y="315"/>
                      <a:pt x="44" y="315"/>
                      <a:pt x="44" y="315"/>
                    </a:cubicBezTo>
                    <a:cubicBezTo>
                      <a:pt x="33" y="315"/>
                      <a:pt x="16" y="313"/>
                      <a:pt x="16" y="298"/>
                    </a:cubicBezTo>
                    <a:cubicBezTo>
                      <a:pt x="16" y="280"/>
                      <a:pt x="34" y="257"/>
                      <a:pt x="52" y="234"/>
                    </a:cubicBezTo>
                    <a:cubicBezTo>
                      <a:pt x="70" y="211"/>
                      <a:pt x="87" y="189"/>
                      <a:pt x="87" y="170"/>
                    </a:cubicBezTo>
                    <a:cubicBezTo>
                      <a:pt x="87" y="126"/>
                      <a:pt x="87" y="126"/>
                      <a:pt x="87" y="126"/>
                    </a:cubicBezTo>
                    <a:cubicBezTo>
                      <a:pt x="117" y="126"/>
                      <a:pt x="117" y="126"/>
                      <a:pt x="117" y="126"/>
                    </a:cubicBezTo>
                    <a:cubicBezTo>
                      <a:pt x="117" y="170"/>
                      <a:pt x="117" y="170"/>
                      <a:pt x="117" y="170"/>
                    </a:cubicBezTo>
                    <a:cubicBezTo>
                      <a:pt x="117" y="189"/>
                      <a:pt x="135" y="211"/>
                      <a:pt x="153" y="234"/>
                    </a:cubicBezTo>
                    <a:cubicBezTo>
                      <a:pt x="171" y="257"/>
                      <a:pt x="189" y="280"/>
                      <a:pt x="189" y="298"/>
                    </a:cubicBezTo>
                    <a:cubicBezTo>
                      <a:pt x="189" y="313"/>
                      <a:pt x="171" y="315"/>
                      <a:pt x="161" y="315"/>
                    </a:cubicBezTo>
                    <a:close/>
                    <a:moveTo>
                      <a:pt x="122" y="263"/>
                    </a:moveTo>
                    <a:cubicBezTo>
                      <a:pt x="122" y="263"/>
                      <a:pt x="121" y="263"/>
                      <a:pt x="121" y="262"/>
                    </a:cubicBezTo>
                    <a:cubicBezTo>
                      <a:pt x="118" y="258"/>
                      <a:pt x="114" y="256"/>
                      <a:pt x="109" y="256"/>
                    </a:cubicBezTo>
                    <a:cubicBezTo>
                      <a:pt x="106" y="256"/>
                      <a:pt x="103" y="257"/>
                      <a:pt x="101" y="258"/>
                    </a:cubicBezTo>
                    <a:cubicBezTo>
                      <a:pt x="99" y="250"/>
                      <a:pt x="91" y="244"/>
                      <a:pt x="82" y="244"/>
                    </a:cubicBezTo>
                    <a:cubicBezTo>
                      <a:pt x="72" y="244"/>
                      <a:pt x="63" y="252"/>
                      <a:pt x="63" y="263"/>
                    </a:cubicBezTo>
                    <a:cubicBezTo>
                      <a:pt x="63" y="264"/>
                      <a:pt x="63" y="264"/>
                      <a:pt x="63" y="265"/>
                    </a:cubicBezTo>
                    <a:cubicBezTo>
                      <a:pt x="59" y="261"/>
                      <a:pt x="54" y="259"/>
                      <a:pt x="48" y="259"/>
                    </a:cubicBezTo>
                    <a:cubicBezTo>
                      <a:pt x="46" y="259"/>
                      <a:pt x="44" y="260"/>
                      <a:pt x="42" y="260"/>
                    </a:cubicBezTo>
                    <a:cubicBezTo>
                      <a:pt x="32" y="274"/>
                      <a:pt x="24" y="288"/>
                      <a:pt x="24" y="298"/>
                    </a:cubicBezTo>
                    <a:cubicBezTo>
                      <a:pt x="24" y="306"/>
                      <a:pt x="34" y="307"/>
                      <a:pt x="44" y="307"/>
                    </a:cubicBezTo>
                    <a:cubicBezTo>
                      <a:pt x="161" y="307"/>
                      <a:pt x="161" y="307"/>
                      <a:pt x="161" y="307"/>
                    </a:cubicBezTo>
                    <a:cubicBezTo>
                      <a:pt x="170" y="307"/>
                      <a:pt x="181" y="306"/>
                      <a:pt x="181" y="298"/>
                    </a:cubicBezTo>
                    <a:cubicBezTo>
                      <a:pt x="181" y="289"/>
                      <a:pt x="175" y="278"/>
                      <a:pt x="167" y="266"/>
                    </a:cubicBezTo>
                    <a:cubicBezTo>
                      <a:pt x="167" y="266"/>
                      <a:pt x="166" y="266"/>
                      <a:pt x="166" y="266"/>
                    </a:cubicBezTo>
                    <a:cubicBezTo>
                      <a:pt x="166" y="265"/>
                      <a:pt x="166" y="265"/>
                      <a:pt x="165" y="264"/>
                    </a:cubicBezTo>
                    <a:cubicBezTo>
                      <a:pt x="163" y="260"/>
                      <a:pt x="160" y="256"/>
                      <a:pt x="156" y="252"/>
                    </a:cubicBezTo>
                    <a:cubicBezTo>
                      <a:pt x="153" y="249"/>
                      <a:pt x="148" y="248"/>
                      <a:pt x="144" y="248"/>
                    </a:cubicBezTo>
                    <a:cubicBezTo>
                      <a:pt x="134" y="248"/>
                      <a:pt x="125" y="254"/>
                      <a:pt x="122" y="263"/>
                    </a:cubicBezTo>
                    <a:close/>
                    <a:moveTo>
                      <a:pt x="124" y="23"/>
                    </a:moveTo>
                    <a:cubicBezTo>
                      <a:pt x="130" y="23"/>
                      <a:pt x="135" y="18"/>
                      <a:pt x="135" y="11"/>
                    </a:cubicBezTo>
                    <a:cubicBezTo>
                      <a:pt x="135" y="5"/>
                      <a:pt x="130" y="0"/>
                      <a:pt x="124" y="0"/>
                    </a:cubicBezTo>
                    <a:cubicBezTo>
                      <a:pt x="118" y="0"/>
                      <a:pt x="112" y="5"/>
                      <a:pt x="112" y="11"/>
                    </a:cubicBezTo>
                    <a:cubicBezTo>
                      <a:pt x="112" y="18"/>
                      <a:pt x="118" y="23"/>
                      <a:pt x="124" y="23"/>
                    </a:cubicBezTo>
                    <a:close/>
                    <a:moveTo>
                      <a:pt x="74" y="65"/>
                    </a:moveTo>
                    <a:cubicBezTo>
                      <a:pt x="83" y="65"/>
                      <a:pt x="91" y="58"/>
                      <a:pt x="91" y="49"/>
                    </a:cubicBezTo>
                    <a:cubicBezTo>
                      <a:pt x="91" y="45"/>
                      <a:pt x="89" y="40"/>
                      <a:pt x="86" y="37"/>
                    </a:cubicBezTo>
                    <a:cubicBezTo>
                      <a:pt x="83" y="34"/>
                      <a:pt x="79" y="32"/>
                      <a:pt x="74" y="32"/>
                    </a:cubicBezTo>
                    <a:cubicBezTo>
                      <a:pt x="70" y="32"/>
                      <a:pt x="66" y="34"/>
                      <a:pt x="62" y="37"/>
                    </a:cubicBezTo>
                    <a:cubicBezTo>
                      <a:pt x="59" y="40"/>
                      <a:pt x="58" y="45"/>
                      <a:pt x="58" y="49"/>
                    </a:cubicBezTo>
                    <a:cubicBezTo>
                      <a:pt x="58" y="58"/>
                      <a:pt x="65" y="65"/>
                      <a:pt x="74" y="65"/>
                    </a:cubicBezTo>
                    <a:close/>
                    <a:moveTo>
                      <a:pt x="68" y="43"/>
                    </a:moveTo>
                    <a:cubicBezTo>
                      <a:pt x="70" y="41"/>
                      <a:pt x="72" y="40"/>
                      <a:pt x="74" y="40"/>
                    </a:cubicBezTo>
                    <a:cubicBezTo>
                      <a:pt x="76" y="40"/>
                      <a:pt x="79" y="41"/>
                      <a:pt x="80" y="43"/>
                    </a:cubicBezTo>
                    <a:cubicBezTo>
                      <a:pt x="82" y="45"/>
                      <a:pt x="83" y="47"/>
                      <a:pt x="83" y="49"/>
                    </a:cubicBezTo>
                    <a:cubicBezTo>
                      <a:pt x="83" y="54"/>
                      <a:pt x="79" y="57"/>
                      <a:pt x="74" y="57"/>
                    </a:cubicBezTo>
                    <a:cubicBezTo>
                      <a:pt x="69" y="57"/>
                      <a:pt x="66" y="54"/>
                      <a:pt x="66" y="49"/>
                    </a:cubicBezTo>
                    <a:cubicBezTo>
                      <a:pt x="66" y="47"/>
                      <a:pt x="66" y="45"/>
                      <a:pt x="68" y="43"/>
                    </a:cubicBezTo>
                    <a:close/>
                    <a:moveTo>
                      <a:pt x="84" y="102"/>
                    </a:moveTo>
                    <a:cubicBezTo>
                      <a:pt x="92" y="102"/>
                      <a:pt x="92" y="102"/>
                      <a:pt x="92" y="102"/>
                    </a:cubicBezTo>
                    <a:cubicBezTo>
                      <a:pt x="92" y="100"/>
                      <a:pt x="92" y="99"/>
                      <a:pt x="92" y="97"/>
                    </a:cubicBezTo>
                    <a:cubicBezTo>
                      <a:pt x="92" y="92"/>
                      <a:pt x="94" y="86"/>
                      <a:pt x="98" y="82"/>
                    </a:cubicBezTo>
                    <a:cubicBezTo>
                      <a:pt x="102" y="78"/>
                      <a:pt x="108" y="76"/>
                      <a:pt x="113" y="76"/>
                    </a:cubicBezTo>
                    <a:cubicBezTo>
                      <a:pt x="119" y="76"/>
                      <a:pt x="124" y="78"/>
                      <a:pt x="129" y="82"/>
                    </a:cubicBezTo>
                    <a:cubicBezTo>
                      <a:pt x="133" y="86"/>
                      <a:pt x="135" y="92"/>
                      <a:pt x="135" y="97"/>
                    </a:cubicBezTo>
                    <a:cubicBezTo>
                      <a:pt x="135" y="99"/>
                      <a:pt x="135" y="100"/>
                      <a:pt x="134" y="102"/>
                    </a:cubicBezTo>
                    <a:cubicBezTo>
                      <a:pt x="142" y="102"/>
                      <a:pt x="142" y="102"/>
                      <a:pt x="142" y="102"/>
                    </a:cubicBezTo>
                    <a:cubicBezTo>
                      <a:pt x="143" y="100"/>
                      <a:pt x="143" y="99"/>
                      <a:pt x="143" y="97"/>
                    </a:cubicBezTo>
                    <a:cubicBezTo>
                      <a:pt x="143" y="89"/>
                      <a:pt x="140" y="82"/>
                      <a:pt x="134" y="76"/>
                    </a:cubicBezTo>
                    <a:cubicBezTo>
                      <a:pt x="129" y="71"/>
                      <a:pt x="121" y="68"/>
                      <a:pt x="113" y="68"/>
                    </a:cubicBezTo>
                    <a:cubicBezTo>
                      <a:pt x="105" y="68"/>
                      <a:pt x="98" y="71"/>
                      <a:pt x="92" y="76"/>
                    </a:cubicBezTo>
                    <a:cubicBezTo>
                      <a:pt x="87" y="82"/>
                      <a:pt x="84" y="89"/>
                      <a:pt x="84" y="97"/>
                    </a:cubicBezTo>
                    <a:cubicBezTo>
                      <a:pt x="84" y="99"/>
                      <a:pt x="84" y="100"/>
                      <a:pt x="84" y="1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2C344B"/>
                  </a:gs>
                  <a:gs pos="100000">
                    <a:srgbClr val="21273E"/>
                  </a:gs>
                </a:gsLst>
                <a:lin ang="0" scaled="0"/>
              </a:gradFill>
              <a:ln>
                <a:noFill/>
              </a:ln>
              <a:effectLst>
                <a:reflection blurRad="25400" stA="52000" endPos="51000" dir="5400000" sy="-100000" algn="bl" rotWithShape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2400">
                  <a:solidFill>
                    <a:srgbClr val="2C34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文本框 81">
                <a:extLst>
                  <a:ext uri="{FF2B5EF4-FFF2-40B4-BE49-F238E27FC236}">
                    <a16:creationId xmlns:a16="http://schemas.microsoft.com/office/drawing/2014/main" id="{7CFF0F9D-FE5A-4F73-9793-379B17CDA593}"/>
                  </a:ext>
                </a:extLst>
              </p:cNvPr>
              <p:cNvSpPr txBox="1"/>
              <p:nvPr/>
            </p:nvSpPr>
            <p:spPr>
              <a:xfrm>
                <a:off x="4619538" y="4954108"/>
                <a:ext cx="770318" cy="694512"/>
              </a:xfrm>
              <a:prstGeom prst="rect">
                <a:avLst/>
              </a:prstGeom>
              <a:noFill/>
              <a:scene3d>
                <a:camera prst="orthographicFront">
                  <a:rot lat="20820000" lon="180000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3200" dirty="0" smtClean="0">
                    <a:solidFill>
                      <a:srgbClr val="2C344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3%</a:t>
                </a:r>
                <a:endParaRPr lang="zh-CN" altLang="en-US" sz="3200" dirty="0">
                  <a:solidFill>
                    <a:srgbClr val="2C344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5" name="文本框 84">
              <a:extLst>
                <a:ext uri="{FF2B5EF4-FFF2-40B4-BE49-F238E27FC236}">
                  <a16:creationId xmlns:a16="http://schemas.microsoft.com/office/drawing/2014/main" id="{B1A31445-65A3-43A2-A3FB-07AF4711E63B}"/>
                </a:ext>
              </a:extLst>
            </p:cNvPr>
            <p:cNvSpPr txBox="1"/>
            <p:nvPr/>
          </p:nvSpPr>
          <p:spPr>
            <a:xfrm>
              <a:off x="6081061" y="3340315"/>
              <a:ext cx="936352" cy="628921"/>
            </a:xfrm>
            <a:prstGeom prst="rect">
              <a:avLst/>
            </a:prstGeom>
            <a:noFill/>
            <a:scene3d>
              <a:camera prst="orthographicFront">
                <a:rot lat="20820000" lon="18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smtClean="0">
                  <a:solidFill>
                    <a:srgbClr val="2C344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66%</a:t>
              </a:r>
              <a:endParaRPr lang="zh-CN" altLang="en-US" sz="3200" dirty="0">
                <a:solidFill>
                  <a:srgbClr val="2C34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6" name="文本框 87">
              <a:extLst>
                <a:ext uri="{FF2B5EF4-FFF2-40B4-BE49-F238E27FC236}">
                  <a16:creationId xmlns:a16="http://schemas.microsoft.com/office/drawing/2014/main" id="{F36AB2AE-254E-4BC5-872D-0BEE99B6EA1F}"/>
                </a:ext>
              </a:extLst>
            </p:cNvPr>
            <p:cNvSpPr txBox="1"/>
            <p:nvPr/>
          </p:nvSpPr>
          <p:spPr>
            <a:xfrm>
              <a:off x="7628582" y="4250212"/>
              <a:ext cx="928948" cy="628921"/>
            </a:xfrm>
            <a:prstGeom prst="rect">
              <a:avLst/>
            </a:prstGeom>
            <a:noFill/>
            <a:scene3d>
              <a:camera prst="orthographicFront">
                <a:rot lat="20820000" lon="18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smtClean="0">
                  <a:solidFill>
                    <a:srgbClr val="2C344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28%</a:t>
              </a:r>
              <a:endParaRPr lang="zh-CN" altLang="en-US" sz="3200" dirty="0">
                <a:solidFill>
                  <a:srgbClr val="2C34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7" name="文本框 90">
              <a:extLst>
                <a:ext uri="{FF2B5EF4-FFF2-40B4-BE49-F238E27FC236}">
                  <a16:creationId xmlns:a16="http://schemas.microsoft.com/office/drawing/2014/main" id="{FC3B93EF-9B9D-42E4-8DA6-117376AC4FC4}"/>
                </a:ext>
              </a:extLst>
            </p:cNvPr>
            <p:cNvSpPr txBox="1"/>
            <p:nvPr/>
          </p:nvSpPr>
          <p:spPr>
            <a:xfrm>
              <a:off x="9281555" y="5094367"/>
              <a:ext cx="792056" cy="628921"/>
            </a:xfrm>
            <a:prstGeom prst="rect">
              <a:avLst/>
            </a:prstGeom>
            <a:noFill/>
            <a:scene3d>
              <a:camera prst="orthographicFront">
                <a:rot lat="20820000" lon="18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smtClean="0">
                  <a:solidFill>
                    <a:srgbClr val="2C344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3%</a:t>
              </a:r>
              <a:endParaRPr lang="zh-CN" altLang="en-US" sz="3200" dirty="0">
                <a:solidFill>
                  <a:srgbClr val="2C34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8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94CDC2A0-855D-4DCE-AF3F-1A3FE4583569}"/>
                </a:ext>
              </a:extLst>
            </p:cNvPr>
            <p:cNvSpPr txBox="1"/>
            <p:nvPr/>
          </p:nvSpPr>
          <p:spPr>
            <a:xfrm>
              <a:off x="2845572" y="3496726"/>
              <a:ext cx="2358940" cy="6289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ru-RU" sz="2400" b="1" dirty="0" err="1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нейтральний</a:t>
              </a:r>
              <a:endParaRPr lang="ru-RU" sz="2400" dirty="0">
                <a:solidFill>
                  <a:schemeClr val="accent2"/>
                </a:solidFill>
                <a:latin typeface="Bebas Neue"/>
              </a:endParaRPr>
            </a:p>
            <a:p>
              <a:pPr algn="r"/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EF892DA7-A91E-4279-B502-443EB4D8BA46}"/>
                </a:ext>
              </a:extLst>
            </p:cNvPr>
            <p:cNvSpPr txBox="1"/>
            <p:nvPr/>
          </p:nvSpPr>
          <p:spPr>
            <a:xfrm>
              <a:off x="4429202" y="1523172"/>
              <a:ext cx="3356002" cy="7944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повністю</a:t>
              </a:r>
              <a:r>
                <a:rPr lang="ru-RU" sz="2400" b="1" dirty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</a:t>
              </a:r>
              <a:r>
                <a:rPr lang="en-US" sz="2400" b="1" dirty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            </a:t>
              </a:r>
              <a:r>
                <a:rPr lang="ru-RU" sz="2400" b="1" dirty="0" err="1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endParaRPr lang="ru-RU" altLang="ko-KR" sz="2400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30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12938EB8-EFCD-4726-A951-1C0D05ABBBC0}"/>
                </a:ext>
              </a:extLst>
            </p:cNvPr>
            <p:cNvSpPr txBox="1"/>
            <p:nvPr/>
          </p:nvSpPr>
          <p:spPr>
            <a:xfrm>
              <a:off x="7236011" y="2704917"/>
              <a:ext cx="3356002" cy="476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2400" b="1" dirty="0" err="1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endParaRPr lang="ru-RU" sz="2400" b="1" dirty="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31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DD9D0E23-4C39-4C6D-A810-624658CF7C4A}"/>
                </a:ext>
              </a:extLst>
            </p:cNvPr>
            <p:cNvSpPr txBox="1"/>
            <p:nvPr/>
          </p:nvSpPr>
          <p:spPr>
            <a:xfrm>
              <a:off x="8759536" y="3522169"/>
              <a:ext cx="2628150" cy="6289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buClr>
                  <a:schemeClr val="dk1"/>
                </a:buClr>
              </a:pPr>
              <a:r>
                <a:rPr lang="ru-RU" sz="2400" b="1" dirty="0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не </a:t>
              </a:r>
              <a:r>
                <a:rPr lang="ru-RU" sz="2400" b="1" dirty="0" err="1">
                  <a:solidFill>
                    <a:schemeClr val="accent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задоволений</a:t>
              </a:r>
              <a:endParaRPr lang="ru-RU" sz="2400" dirty="0">
                <a:solidFill>
                  <a:schemeClr val="accent2"/>
                </a:solidFill>
                <a:latin typeface="Bebas Neue"/>
              </a:endParaRPr>
            </a:p>
            <a:p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76273" y="148768"/>
            <a:ext cx="120157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chemeClr val="tx2"/>
                </a:solidFill>
                <a:latin typeface="Bebas Neue"/>
              </a:rPr>
              <a:t>7.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Оцініть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організацію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наукових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та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практичних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заходів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(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конференцій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,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тренінгів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,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дискусій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,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зустрічей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із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Bebas Neue"/>
              </a:rPr>
              <a:t>зарубіжними</a:t>
            </a:r>
            <a:r>
              <a:rPr lang="ru-RU" sz="3600" dirty="0">
                <a:solidFill>
                  <a:schemeClr val="tx2"/>
                </a:solidFill>
                <a:latin typeface="Bebas Neue"/>
              </a:rPr>
              <a:t> лекторами)? </a:t>
            </a:r>
          </a:p>
        </p:txBody>
      </p:sp>
      <p:sp>
        <p:nvSpPr>
          <p:cNvPr id="672" name="Прямоугольник 671"/>
          <p:cNvSpPr/>
          <p:nvPr/>
        </p:nvSpPr>
        <p:spPr>
          <a:xfrm>
            <a:off x="272536" y="5626585"/>
            <a:ext cx="3166667" cy="91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330" b="1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20" b="1" dirty="0" err="1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20" b="1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3" y="2201333"/>
            <a:ext cx="3840054" cy="155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18"/>
          <p:cNvSpPr txBox="1">
            <a:spLocks noGrp="1"/>
          </p:cNvSpPr>
          <p:nvPr>
            <p:ph type="sldNum" idx="12"/>
          </p:nvPr>
        </p:nvSpPr>
        <p:spPr>
          <a:xfrm>
            <a:off x="10799489" y="477982"/>
            <a:ext cx="3546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14146" y="296382"/>
            <a:ext cx="113359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8.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Bebas Neue"/>
              </a:rPr>
              <a:t>Наскільки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Bebas Neue"/>
              </a:rPr>
              <a:t>ви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Bebas Neue"/>
              </a:rPr>
              <a:t>задоволені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Bebas Neue"/>
              </a:rPr>
              <a:t>доступністю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Bebas Neue"/>
              </a:rPr>
              <a:t>навчальної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 і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Bebas Neue"/>
              </a:rPr>
              <a:t>наукової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Bebas Neue"/>
              </a:rPr>
              <a:t>літератури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бібліотеки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університету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Bebas Neue"/>
              </a:rPr>
              <a:t>репозитарію</a:t>
            </a:r>
            <a:r>
              <a:rPr lang="ru-RU" sz="3600" dirty="0">
                <a:solidFill>
                  <a:schemeClr val="bg1"/>
                </a:solidFill>
                <a:latin typeface="Bebas Neue"/>
              </a:rPr>
              <a:t>? </a:t>
            </a:r>
          </a:p>
        </p:txBody>
      </p:sp>
      <p:grpSp>
        <p:nvGrpSpPr>
          <p:cNvPr id="105" name="Группа 104"/>
          <p:cNvGrpSpPr/>
          <p:nvPr/>
        </p:nvGrpSpPr>
        <p:grpSpPr>
          <a:xfrm>
            <a:off x="1820515" y="1767466"/>
            <a:ext cx="9649072" cy="4487965"/>
            <a:chOff x="1247080" y="891568"/>
            <a:chExt cx="9649072" cy="4487965"/>
          </a:xfrm>
        </p:grpSpPr>
        <p:grpSp>
          <p:nvGrpSpPr>
            <p:cNvPr id="106" name="Ellipse 256"/>
            <p:cNvGrpSpPr>
              <a:grpSpLocks/>
            </p:cNvGrpSpPr>
            <p:nvPr/>
          </p:nvGrpSpPr>
          <p:grpSpPr bwMode="auto">
            <a:xfrm>
              <a:off x="4234004" y="4491968"/>
              <a:ext cx="3633541" cy="647824"/>
              <a:chOff x="4712208" y="4803648"/>
              <a:chExt cx="2822448" cy="621792"/>
            </a:xfrm>
          </p:grpSpPr>
          <p:pic>
            <p:nvPicPr>
              <p:cNvPr id="137" name="Ellipse 256"/>
              <p:cNvPicPr>
                <a:picLocks noChangeArrowheads="1"/>
              </p:cNvPicPr>
              <p:nvPr/>
            </p:nvPicPr>
            <p:blipFill>
              <a:blip r:embed="rId3">
                <a:lum brigh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208" y="4803648"/>
                <a:ext cx="2822448" cy="621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" name="Text Box 369"/>
              <p:cNvSpPr txBox="1">
                <a:spLocks noChangeArrowheads="1"/>
              </p:cNvSpPr>
              <p:nvPr/>
            </p:nvSpPr>
            <p:spPr bwMode="auto">
              <a:xfrm>
                <a:off x="5129610" y="4897422"/>
                <a:ext cx="1985245" cy="434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fr-FR" noProof="1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107" name="Groupe 25"/>
            <p:cNvGrpSpPr/>
            <p:nvPr/>
          </p:nvGrpSpPr>
          <p:grpSpPr>
            <a:xfrm>
              <a:off x="6536829" y="2421155"/>
              <a:ext cx="4359323" cy="2958378"/>
              <a:chOff x="1925625" y="1808411"/>
              <a:chExt cx="5311649" cy="3604657"/>
            </a:xfrm>
          </p:grpSpPr>
          <p:sp>
            <p:nvSpPr>
              <p:cNvPr id="128" name="Oval 24"/>
              <p:cNvSpPr>
                <a:spLocks noChangeArrowheads="1"/>
              </p:cNvSpPr>
              <p:nvPr/>
            </p:nvSpPr>
            <p:spPr bwMode="auto">
              <a:xfrm>
                <a:off x="2781224" y="1808411"/>
                <a:ext cx="3600450" cy="360045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50000"/>
                    </a:schemeClr>
                  </a:gs>
                  <a:gs pos="100000">
                    <a:srgbClr val="484848"/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129" name="Graphique 27"/>
              <p:cNvGraphicFramePr/>
              <p:nvPr>
                <p:extLst>
                  <p:ext uri="{D42A27DB-BD31-4B8C-83A1-F6EECF244321}">
                    <p14:modId xmlns:p14="http://schemas.microsoft.com/office/powerpoint/2010/main" val="2492047735"/>
                  </p:ext>
                </p:extLst>
              </p:nvPr>
            </p:nvGraphicFramePr>
            <p:xfrm>
              <a:off x="1925625" y="1808411"/>
              <a:ext cx="5311649" cy="360465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30" name="Line 27"/>
              <p:cNvSpPr>
                <a:spLocks noChangeShapeType="1"/>
              </p:cNvSpPr>
              <p:nvPr/>
            </p:nvSpPr>
            <p:spPr bwMode="auto">
              <a:xfrm flipV="1">
                <a:off x="4571999" y="2472806"/>
                <a:ext cx="903571" cy="106994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1" name="Groupe 29"/>
              <p:cNvGrpSpPr/>
              <p:nvPr/>
            </p:nvGrpSpPr>
            <p:grpSpPr>
              <a:xfrm>
                <a:off x="2915368" y="1938734"/>
                <a:ext cx="3332163" cy="3322489"/>
                <a:chOff x="2481522" y="1908150"/>
                <a:chExt cx="3332163" cy="3322489"/>
              </a:xfrm>
            </p:grpSpPr>
            <p:sp>
              <p:nvSpPr>
                <p:cNvPr id="134" name="Freeform 31"/>
                <p:cNvSpPr>
                  <a:spLocks/>
                </p:cNvSpPr>
                <p:nvPr/>
              </p:nvSpPr>
              <p:spPr bwMode="auto">
                <a:xfrm>
                  <a:off x="2481522" y="3573289"/>
                  <a:ext cx="3332163" cy="1657350"/>
                </a:xfrm>
                <a:custGeom>
                  <a:avLst/>
                  <a:gdLst>
                    <a:gd name="T0" fmla="*/ 0 w 348"/>
                    <a:gd name="T1" fmla="*/ 0 h 174"/>
                    <a:gd name="T2" fmla="*/ 173 w 348"/>
                    <a:gd name="T3" fmla="*/ 173 h 174"/>
                    <a:gd name="T4" fmla="*/ 348 w 348"/>
                    <a:gd name="T5" fmla="*/ 0 h 174"/>
                    <a:gd name="T6" fmla="*/ 174 w 348"/>
                    <a:gd name="T7" fmla="*/ 0 h 174"/>
                    <a:gd name="T8" fmla="*/ 0 w 348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74">
                      <a:moveTo>
                        <a:pt x="0" y="0"/>
                      </a:moveTo>
                      <a:cubicBezTo>
                        <a:pt x="0" y="96"/>
                        <a:pt x="77" y="173"/>
                        <a:pt x="173" y="173"/>
                      </a:cubicBezTo>
                      <a:cubicBezTo>
                        <a:pt x="270" y="174"/>
                        <a:pt x="348" y="96"/>
                        <a:pt x="348" y="0"/>
                      </a:cubicBezTo>
                      <a:lnTo>
                        <a:pt x="1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30"/>
                <p:cNvSpPr>
                  <a:spLocks/>
                </p:cNvSpPr>
                <p:nvPr/>
              </p:nvSpPr>
              <p:spPr bwMode="auto">
                <a:xfrm rot="10800000">
                  <a:off x="3741204" y="3171651"/>
                  <a:ext cx="812800" cy="406400"/>
                </a:xfrm>
                <a:custGeom>
                  <a:avLst/>
                  <a:gdLst>
                    <a:gd name="T0" fmla="*/ 0 w 348"/>
                    <a:gd name="T1" fmla="*/ 0 h 174"/>
                    <a:gd name="T2" fmla="*/ 173 w 348"/>
                    <a:gd name="T3" fmla="*/ 173 h 174"/>
                    <a:gd name="T4" fmla="*/ 348 w 348"/>
                    <a:gd name="T5" fmla="*/ 0 h 174"/>
                    <a:gd name="T6" fmla="*/ 174 w 348"/>
                    <a:gd name="T7" fmla="*/ 0 h 174"/>
                    <a:gd name="T8" fmla="*/ 0 w 348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74">
                      <a:moveTo>
                        <a:pt x="0" y="0"/>
                      </a:moveTo>
                      <a:cubicBezTo>
                        <a:pt x="0" y="96"/>
                        <a:pt x="77" y="173"/>
                        <a:pt x="173" y="173"/>
                      </a:cubicBezTo>
                      <a:cubicBezTo>
                        <a:pt x="270" y="174"/>
                        <a:pt x="348" y="96"/>
                        <a:pt x="348" y="0"/>
                      </a:cubicBezTo>
                      <a:lnTo>
                        <a:pt x="1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3175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Oval 16"/>
                <p:cNvSpPr>
                  <a:spLocks noChangeArrowheads="1"/>
                </p:cNvSpPr>
                <p:nvPr/>
              </p:nvSpPr>
              <p:spPr bwMode="auto">
                <a:xfrm>
                  <a:off x="2491047" y="1908150"/>
                  <a:ext cx="3313113" cy="3313113"/>
                </a:xfrm>
                <a:prstGeom prst="ellipse">
                  <a:avLst/>
                </a:prstGeom>
                <a:noFill/>
                <a:ln w="2857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2" name="Rectangle 11"/>
              <p:cNvSpPr/>
              <p:nvPr/>
            </p:nvSpPr>
            <p:spPr>
              <a:xfrm>
                <a:off x="4087096" y="4144564"/>
                <a:ext cx="988706" cy="63752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17%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Text Box 33"/>
              <p:cNvSpPr txBox="1">
                <a:spLocks noChangeArrowheads="1"/>
              </p:cNvSpPr>
              <p:nvPr/>
            </p:nvSpPr>
            <p:spPr bwMode="auto">
              <a:xfrm>
                <a:off x="3203848" y="3602014"/>
                <a:ext cx="2656027" cy="562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defPPr>
                  <a:defRPr lang="fr-FR"/>
                </a:defPPr>
                <a:lvl1pPr algn="ctr">
                  <a:defRPr sz="1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lvl="0" algn="l"/>
                <a:r>
                  <a:rPr lang="ru-RU" sz="2400" b="1" dirty="0" err="1" smtClean="0">
                    <a:latin typeface="Bebas Neue"/>
                    <a:ea typeface="Bebas Neue"/>
                    <a:cs typeface="Bebas Neue"/>
                    <a:sym typeface="Bebas Neue"/>
                  </a:rPr>
                  <a:t>задоволений</a:t>
                </a:r>
                <a:endParaRPr lang="ru-RU" sz="2400" b="1" dirty="0"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</p:grpSp>
        <p:sp>
          <p:nvSpPr>
            <p:cNvPr id="108" name="Oval 24"/>
            <p:cNvSpPr>
              <a:spLocks noChangeArrowheads="1"/>
            </p:cNvSpPr>
            <p:nvPr/>
          </p:nvSpPr>
          <p:spPr bwMode="auto">
            <a:xfrm>
              <a:off x="1957821" y="2421155"/>
              <a:ext cx="2954925" cy="295492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50000"/>
                  </a:schemeClr>
                </a:gs>
                <a:gs pos="100000">
                  <a:srgbClr val="484848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9" name="Graphique 16"/>
            <p:cNvGraphicFramePr/>
            <p:nvPr>
              <p:extLst>
                <p:ext uri="{D42A27DB-BD31-4B8C-83A1-F6EECF244321}">
                  <p14:modId xmlns:p14="http://schemas.microsoft.com/office/powerpoint/2010/main" val="1886770150"/>
                </p:ext>
              </p:extLst>
            </p:nvPr>
          </p:nvGraphicFramePr>
          <p:xfrm>
            <a:off x="1247080" y="2421155"/>
            <a:ext cx="4359323" cy="29583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0" name="Line 27"/>
            <p:cNvSpPr>
              <a:spLocks noChangeShapeType="1"/>
            </p:cNvSpPr>
            <p:nvPr/>
          </p:nvSpPr>
          <p:spPr bwMode="auto">
            <a:xfrm flipH="1" flipV="1">
              <a:off x="2541063" y="3101114"/>
              <a:ext cx="886465" cy="743434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1" name="Groupe 18"/>
            <p:cNvGrpSpPr/>
            <p:nvPr/>
          </p:nvGrpSpPr>
          <p:grpSpPr>
            <a:xfrm>
              <a:off x="2067914" y="2528112"/>
              <a:ext cx="2734739" cy="2726800"/>
              <a:chOff x="2481522" y="1908150"/>
              <a:chExt cx="3332163" cy="3322489"/>
            </a:xfrm>
          </p:grpSpPr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481522" y="3573289"/>
                <a:ext cx="3332163" cy="1657350"/>
              </a:xfrm>
              <a:custGeom>
                <a:avLst/>
                <a:gdLst>
                  <a:gd name="T0" fmla="*/ 0 w 348"/>
                  <a:gd name="T1" fmla="*/ 0 h 174"/>
                  <a:gd name="T2" fmla="*/ 173 w 348"/>
                  <a:gd name="T3" fmla="*/ 173 h 174"/>
                  <a:gd name="T4" fmla="*/ 348 w 348"/>
                  <a:gd name="T5" fmla="*/ 0 h 174"/>
                  <a:gd name="T6" fmla="*/ 174 w 348"/>
                  <a:gd name="T7" fmla="*/ 0 h 174"/>
                  <a:gd name="T8" fmla="*/ 0 w 348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74">
                    <a:moveTo>
                      <a:pt x="0" y="0"/>
                    </a:moveTo>
                    <a:cubicBezTo>
                      <a:pt x="0" y="96"/>
                      <a:pt x="77" y="173"/>
                      <a:pt x="173" y="173"/>
                    </a:cubicBezTo>
                    <a:cubicBezTo>
                      <a:pt x="270" y="174"/>
                      <a:pt x="348" y="96"/>
                      <a:pt x="348" y="0"/>
                    </a:cubicBezTo>
                    <a:lnTo>
                      <a:pt x="1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30"/>
              <p:cNvSpPr>
                <a:spLocks/>
              </p:cNvSpPr>
              <p:nvPr/>
            </p:nvSpPr>
            <p:spPr bwMode="auto">
              <a:xfrm rot="10800000">
                <a:off x="3741204" y="3171651"/>
                <a:ext cx="812800" cy="406400"/>
              </a:xfrm>
              <a:custGeom>
                <a:avLst/>
                <a:gdLst>
                  <a:gd name="T0" fmla="*/ 0 w 348"/>
                  <a:gd name="T1" fmla="*/ 0 h 174"/>
                  <a:gd name="T2" fmla="*/ 173 w 348"/>
                  <a:gd name="T3" fmla="*/ 173 h 174"/>
                  <a:gd name="T4" fmla="*/ 348 w 348"/>
                  <a:gd name="T5" fmla="*/ 0 h 174"/>
                  <a:gd name="T6" fmla="*/ 174 w 348"/>
                  <a:gd name="T7" fmla="*/ 0 h 174"/>
                  <a:gd name="T8" fmla="*/ 0 w 348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74">
                    <a:moveTo>
                      <a:pt x="0" y="0"/>
                    </a:moveTo>
                    <a:cubicBezTo>
                      <a:pt x="0" y="96"/>
                      <a:pt x="77" y="173"/>
                      <a:pt x="173" y="173"/>
                    </a:cubicBezTo>
                    <a:cubicBezTo>
                      <a:pt x="270" y="174"/>
                      <a:pt x="348" y="96"/>
                      <a:pt x="348" y="0"/>
                    </a:cubicBezTo>
                    <a:lnTo>
                      <a:pt x="1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3175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Oval 35"/>
              <p:cNvSpPr>
                <a:spLocks noChangeArrowheads="1"/>
              </p:cNvSpPr>
              <p:nvPr/>
            </p:nvSpPr>
            <p:spPr bwMode="auto">
              <a:xfrm>
                <a:off x="2491047" y="1908150"/>
                <a:ext cx="3313113" cy="3313113"/>
              </a:xfrm>
              <a:prstGeom prst="ellipse">
                <a:avLst/>
              </a:prstGeom>
              <a:noFill/>
              <a:ln w="2857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" name="Rectangle 24"/>
            <p:cNvSpPr/>
            <p:nvPr/>
          </p:nvSpPr>
          <p:spPr>
            <a:xfrm>
              <a:off x="3120936" y="4338459"/>
              <a:ext cx="628698" cy="5232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3%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3" name="Text Box 34"/>
            <p:cNvSpPr txBox="1">
              <a:spLocks noChangeArrowheads="1"/>
            </p:cNvSpPr>
            <p:nvPr/>
          </p:nvSpPr>
          <p:spPr bwMode="auto">
            <a:xfrm>
              <a:off x="4212954" y="3985517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endPara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Text Box 33"/>
            <p:cNvSpPr txBox="1">
              <a:spLocks noChangeArrowheads="1"/>
            </p:cNvSpPr>
            <p:nvPr/>
          </p:nvSpPr>
          <p:spPr bwMode="auto">
            <a:xfrm>
              <a:off x="2304672" y="3893184"/>
              <a:ext cx="219002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fr-FR"/>
              </a:defPPr>
              <a:lvl1pPr algn="ctr">
                <a:defRPr sz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lvl="0" algn="l"/>
              <a:r>
                <a:rPr lang="ru-RU" sz="2400" b="1" dirty="0" err="1">
                  <a:latin typeface="Bebas Neue"/>
                  <a:ea typeface="Bebas Neue"/>
                  <a:cs typeface="Bebas Neue"/>
                  <a:sym typeface="Bebas Neue"/>
                </a:rPr>
                <a:t>нейтральний</a:t>
              </a:r>
              <a:endParaRPr lang="ru-RU" sz="2400" dirty="0"/>
            </a:p>
          </p:txBody>
        </p:sp>
        <p:grpSp>
          <p:nvGrpSpPr>
            <p:cNvPr id="115" name="Groupe 1"/>
            <p:cNvGrpSpPr/>
            <p:nvPr/>
          </p:nvGrpSpPr>
          <p:grpSpPr>
            <a:xfrm>
              <a:off x="3425241" y="891568"/>
              <a:ext cx="5311649" cy="3600400"/>
              <a:chOff x="1925625" y="1808411"/>
              <a:chExt cx="5311649" cy="3604657"/>
            </a:xfrm>
          </p:grpSpPr>
          <p:sp>
            <p:nvSpPr>
              <p:cNvPr id="116" name="Oval 24"/>
              <p:cNvSpPr>
                <a:spLocks noChangeArrowheads="1"/>
              </p:cNvSpPr>
              <p:nvPr/>
            </p:nvSpPr>
            <p:spPr bwMode="auto">
              <a:xfrm>
                <a:off x="2781224" y="1808411"/>
                <a:ext cx="3600450" cy="360045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50000"/>
                    </a:schemeClr>
                  </a:gs>
                  <a:gs pos="100000">
                    <a:srgbClr val="484848"/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117" name="Graphique 84"/>
              <p:cNvGraphicFramePr/>
              <p:nvPr>
                <p:extLst>
                  <p:ext uri="{D42A27DB-BD31-4B8C-83A1-F6EECF244321}">
                    <p14:modId xmlns:p14="http://schemas.microsoft.com/office/powerpoint/2010/main" val="454984968"/>
                  </p:ext>
                </p:extLst>
              </p:nvPr>
            </p:nvGraphicFramePr>
            <p:xfrm>
              <a:off x="1925625" y="1808411"/>
              <a:ext cx="5311649" cy="360465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18" name="Line 27"/>
              <p:cNvSpPr>
                <a:spLocks noChangeShapeType="1"/>
              </p:cNvSpPr>
              <p:nvPr/>
            </p:nvSpPr>
            <p:spPr bwMode="auto">
              <a:xfrm flipH="1" flipV="1">
                <a:off x="4572000" y="2276872"/>
                <a:ext cx="0" cy="126588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9" name="Groupe 83"/>
              <p:cNvGrpSpPr/>
              <p:nvPr/>
            </p:nvGrpSpPr>
            <p:grpSpPr>
              <a:xfrm>
                <a:off x="2915368" y="1938734"/>
                <a:ext cx="3332163" cy="3322489"/>
                <a:chOff x="2481522" y="1908150"/>
                <a:chExt cx="3332163" cy="3322489"/>
              </a:xfrm>
            </p:grpSpPr>
            <p:sp>
              <p:nvSpPr>
                <p:cNvPr id="122" name="Freeform 31"/>
                <p:cNvSpPr>
                  <a:spLocks/>
                </p:cNvSpPr>
                <p:nvPr/>
              </p:nvSpPr>
              <p:spPr bwMode="auto">
                <a:xfrm>
                  <a:off x="2481522" y="3573289"/>
                  <a:ext cx="3332163" cy="1657350"/>
                </a:xfrm>
                <a:custGeom>
                  <a:avLst/>
                  <a:gdLst>
                    <a:gd name="T0" fmla="*/ 0 w 348"/>
                    <a:gd name="T1" fmla="*/ 0 h 174"/>
                    <a:gd name="T2" fmla="*/ 173 w 348"/>
                    <a:gd name="T3" fmla="*/ 173 h 174"/>
                    <a:gd name="T4" fmla="*/ 348 w 348"/>
                    <a:gd name="T5" fmla="*/ 0 h 174"/>
                    <a:gd name="T6" fmla="*/ 174 w 348"/>
                    <a:gd name="T7" fmla="*/ 0 h 174"/>
                    <a:gd name="T8" fmla="*/ 0 w 348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74">
                      <a:moveTo>
                        <a:pt x="0" y="0"/>
                      </a:moveTo>
                      <a:cubicBezTo>
                        <a:pt x="0" y="96"/>
                        <a:pt x="77" y="173"/>
                        <a:pt x="173" y="173"/>
                      </a:cubicBezTo>
                      <a:cubicBezTo>
                        <a:pt x="270" y="174"/>
                        <a:pt x="348" y="96"/>
                        <a:pt x="348" y="0"/>
                      </a:cubicBezTo>
                      <a:lnTo>
                        <a:pt x="1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30"/>
                <p:cNvSpPr>
                  <a:spLocks/>
                </p:cNvSpPr>
                <p:nvPr/>
              </p:nvSpPr>
              <p:spPr bwMode="auto">
                <a:xfrm rot="10800000">
                  <a:off x="3741204" y="3171651"/>
                  <a:ext cx="812800" cy="406400"/>
                </a:xfrm>
                <a:custGeom>
                  <a:avLst/>
                  <a:gdLst>
                    <a:gd name="T0" fmla="*/ 0 w 348"/>
                    <a:gd name="T1" fmla="*/ 0 h 174"/>
                    <a:gd name="T2" fmla="*/ 173 w 348"/>
                    <a:gd name="T3" fmla="*/ 173 h 174"/>
                    <a:gd name="T4" fmla="*/ 348 w 348"/>
                    <a:gd name="T5" fmla="*/ 0 h 174"/>
                    <a:gd name="T6" fmla="*/ 174 w 348"/>
                    <a:gd name="T7" fmla="*/ 0 h 174"/>
                    <a:gd name="T8" fmla="*/ 0 w 348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74">
                      <a:moveTo>
                        <a:pt x="0" y="0"/>
                      </a:moveTo>
                      <a:cubicBezTo>
                        <a:pt x="0" y="96"/>
                        <a:pt x="77" y="173"/>
                        <a:pt x="173" y="173"/>
                      </a:cubicBezTo>
                      <a:cubicBezTo>
                        <a:pt x="270" y="174"/>
                        <a:pt x="348" y="96"/>
                        <a:pt x="348" y="0"/>
                      </a:cubicBezTo>
                      <a:lnTo>
                        <a:pt x="1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3175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Oval 35"/>
                <p:cNvSpPr>
                  <a:spLocks noChangeArrowheads="1"/>
                </p:cNvSpPr>
                <p:nvPr/>
              </p:nvSpPr>
              <p:spPr bwMode="auto">
                <a:xfrm>
                  <a:off x="2491047" y="1908150"/>
                  <a:ext cx="3313113" cy="3313113"/>
                </a:xfrm>
                <a:prstGeom prst="ellipse">
                  <a:avLst/>
                </a:prstGeom>
                <a:noFill/>
                <a:ln w="2857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0" name="Rectangle 32"/>
              <p:cNvSpPr/>
              <p:nvPr/>
            </p:nvSpPr>
            <p:spPr>
              <a:xfrm>
                <a:off x="4175730" y="4201406"/>
                <a:ext cx="811441" cy="52383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80%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1" name="Text Box 33"/>
              <p:cNvSpPr txBox="1">
                <a:spLocks noChangeArrowheads="1"/>
              </p:cNvSpPr>
              <p:nvPr/>
            </p:nvSpPr>
            <p:spPr bwMode="auto">
              <a:xfrm>
                <a:off x="2781224" y="3635643"/>
                <a:ext cx="3683445" cy="6470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defPPr>
                  <a:defRPr lang="fr-FR"/>
                </a:defPPr>
                <a:lvl1pPr algn="ctr">
                  <a:defRPr sz="1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lvl="0"/>
                <a:r>
                  <a:rPr lang="ru-RU" sz="2400" b="1" dirty="0" err="1" smtClean="0">
                    <a:latin typeface="Bebas Neue"/>
                    <a:ea typeface="Bebas Neue"/>
                    <a:cs typeface="Bebas Neue"/>
                    <a:sym typeface="Bebas Neue"/>
                  </a:rPr>
                  <a:t>повністю</a:t>
                </a:r>
                <a:r>
                  <a:rPr lang="ru-RU" sz="2400" b="1" dirty="0" smtClean="0">
                    <a:latin typeface="Bebas Neue"/>
                    <a:ea typeface="Bebas Neue"/>
                    <a:cs typeface="Bebas Neue"/>
                    <a:sym typeface="Bebas Neue"/>
                  </a:rPr>
                  <a:t> </a:t>
                </a:r>
                <a:r>
                  <a:rPr lang="ru-RU" sz="2400" b="1" dirty="0" err="1">
                    <a:latin typeface="Bebas Neue"/>
                    <a:ea typeface="Bebas Neue"/>
                    <a:cs typeface="Bebas Neue"/>
                    <a:sym typeface="Bebas Neue"/>
                  </a:rPr>
                  <a:t>задоволений</a:t>
                </a:r>
                <a:endParaRPr lang="ru-RU" sz="2400" dirty="0">
                  <a:latin typeface="Bebas Neue"/>
                </a:endParaRPr>
              </a:p>
              <a:p>
                <a:endParaRPr lang="en-US" dirty="0"/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314147" y="5737577"/>
            <a:ext cx="4008922" cy="91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330" b="1" dirty="0">
                <a:solidFill>
                  <a:schemeClr val="accent2">
                    <a:lumMod val="7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67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респондентів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Ronix Colored 3">
      <a:dk1>
        <a:srgbClr val="000000"/>
      </a:dk1>
      <a:lt1>
        <a:srgbClr val="FFFFFF"/>
      </a:lt1>
      <a:dk2>
        <a:srgbClr val="2B2E36"/>
      </a:dk2>
      <a:lt2>
        <a:srgbClr val="F2F6F7"/>
      </a:lt2>
      <a:accent1>
        <a:srgbClr val="FECE00"/>
      </a:accent1>
      <a:accent2>
        <a:srgbClr val="F26722"/>
      </a:accent2>
      <a:accent3>
        <a:srgbClr val="8C278F"/>
      </a:accent3>
      <a:accent4>
        <a:srgbClr val="008FD5"/>
      </a:accent4>
      <a:accent5>
        <a:srgbClr val="00A996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745</TotalTime>
  <Words>1654</Words>
  <Application>Microsoft Office PowerPoint</Application>
  <PresentationFormat>Широкоэкранный</PresentationFormat>
  <Paragraphs>474</Paragraphs>
  <Slides>51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51</vt:i4>
      </vt:variant>
    </vt:vector>
  </HeadingPairs>
  <TitlesOfParts>
    <vt:vector size="80" baseType="lpstr">
      <vt:lpstr>Century Gothic</vt:lpstr>
      <vt:lpstr>宋体</vt:lpstr>
      <vt:lpstr>Bebas Neue</vt:lpstr>
      <vt:lpstr>Arial Narrow</vt:lpstr>
      <vt:lpstr>Impact</vt:lpstr>
      <vt:lpstr>Roboto Condensed Light</vt:lpstr>
      <vt:lpstr>Open Sans Light</vt:lpstr>
      <vt:lpstr>맑은 고딕</vt:lpstr>
      <vt:lpstr>Roboto Thin</vt:lpstr>
      <vt:lpstr>Calibri</vt:lpstr>
      <vt:lpstr>Arial Black</vt:lpstr>
      <vt:lpstr>MS PGothic</vt:lpstr>
      <vt:lpstr>微软雅黑</vt:lpstr>
      <vt:lpstr>Arial</vt:lpstr>
      <vt:lpstr>Roboto</vt:lpstr>
      <vt:lpstr>Open Sans</vt:lpstr>
      <vt:lpstr>Arial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Admin</cp:lastModifiedBy>
  <cp:revision>97</cp:revision>
  <dcterms:modified xsi:type="dcterms:W3CDTF">2023-02-14T06:12:41Z</dcterms:modified>
</cp:coreProperties>
</file>