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6" r:id="rId1"/>
  </p:sldMasterIdLst>
  <p:notesMasterIdLst>
    <p:notesMasterId r:id="rId17"/>
  </p:notesMasterIdLst>
  <p:sldIdLst>
    <p:sldId id="270" r:id="rId2"/>
    <p:sldId id="256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embeddedFontLst>
    <p:embeddedFont>
      <p:font typeface="Bebas Neue" panose="020B0604020202020204" charset="0"/>
      <p:regular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897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fe05ea363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1fe05ea363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fe05ea36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1fe05ea36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dc1ab6df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1dc1ab6df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dc1ab6df7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1dc1ab6df7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dc1ab6df7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1dc1ab6df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dc1ab6df7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1dc1ab6df7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dc1ab6df7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1dc1ab6df7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024baa629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024baa629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024baa629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2024baa629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024baa62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2024baa62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024baa62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024baa62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fe05ea36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1fe05ea36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dc1ab6df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1dc1ab6df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024baa62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2024baa62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024baa62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024baa62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">
  <p:cSld name="Image Holder #9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">
  <p:cSld name="Image Holder #5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-1" y="1143000"/>
            <a:ext cx="8866910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0" name="Google Shape;50;p11"/>
          <p:cNvSpPr>
            <a:spLocks noGrp="1"/>
          </p:cNvSpPr>
          <p:nvPr>
            <p:ph type="pic" idx="3"/>
          </p:nvPr>
        </p:nvSpPr>
        <p:spPr>
          <a:xfrm>
            <a:off x="8866909" y="1143000"/>
            <a:ext cx="3325091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0">
  <p:cSld name="Image Holder #100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0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3" name="Google Shape;533;p101"/>
          <p:cNvSpPr>
            <a:spLocks noGrp="1"/>
          </p:cNvSpPr>
          <p:nvPr>
            <p:ph type="pic" idx="2"/>
          </p:nvPr>
        </p:nvSpPr>
        <p:spPr>
          <a:xfrm>
            <a:off x="3876310" y="2512072"/>
            <a:ext cx="4360353" cy="287795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1">
  <p:cSld name="Image Holder #10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6" name="Google Shape;536;p1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37" name="Google Shape;537;p102"/>
          <p:cNvSpPr>
            <a:spLocks noGrp="1"/>
          </p:cNvSpPr>
          <p:nvPr>
            <p:ph type="pic" idx="3"/>
          </p:nvPr>
        </p:nvSpPr>
        <p:spPr>
          <a:xfrm>
            <a:off x="6150225" y="1341154"/>
            <a:ext cx="4357497" cy="2861052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2">
  <p:cSld name="Image Holder #102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0" name="Google Shape;540;p103"/>
          <p:cNvSpPr>
            <a:spLocks noGrp="1"/>
          </p:cNvSpPr>
          <p:nvPr>
            <p:ph type="pic" idx="2"/>
          </p:nvPr>
        </p:nvSpPr>
        <p:spPr>
          <a:xfrm>
            <a:off x="1573320" y="1255498"/>
            <a:ext cx="5196392" cy="414573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3">
  <p:cSld name="Image Holder #103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3" name="Google Shape;543;p104"/>
          <p:cNvSpPr>
            <a:spLocks noGrp="1"/>
          </p:cNvSpPr>
          <p:nvPr>
            <p:ph type="pic" idx="2"/>
          </p:nvPr>
        </p:nvSpPr>
        <p:spPr>
          <a:xfrm>
            <a:off x="4284160" y="1422186"/>
            <a:ext cx="2865872" cy="3967844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44" name="Google Shape;544;p104"/>
          <p:cNvSpPr>
            <a:spLocks noGrp="1"/>
          </p:cNvSpPr>
          <p:nvPr>
            <p:ph type="pic" idx="3"/>
          </p:nvPr>
        </p:nvSpPr>
        <p:spPr>
          <a:xfrm>
            <a:off x="407365" y="2596951"/>
            <a:ext cx="4547673" cy="3566284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4">
  <p:cSld name="Image Holder #10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7" name="Google Shape;547;p105"/>
          <p:cNvSpPr>
            <a:spLocks noGrp="1"/>
          </p:cNvSpPr>
          <p:nvPr>
            <p:ph type="pic" idx="2"/>
          </p:nvPr>
        </p:nvSpPr>
        <p:spPr>
          <a:xfrm>
            <a:off x="-825839" y="1390532"/>
            <a:ext cx="6429656" cy="4062144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5">
  <p:cSld name="Image Holder #105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0" name="Google Shape;550;p106"/>
          <p:cNvSpPr>
            <a:spLocks noGrp="1"/>
          </p:cNvSpPr>
          <p:nvPr>
            <p:ph type="pic" idx="2"/>
          </p:nvPr>
        </p:nvSpPr>
        <p:spPr>
          <a:xfrm>
            <a:off x="-543315" y="1348247"/>
            <a:ext cx="5568584" cy="3896106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51" name="Google Shape;551;p106"/>
          <p:cNvSpPr>
            <a:spLocks noGrp="1"/>
          </p:cNvSpPr>
          <p:nvPr>
            <p:ph type="pic" idx="3"/>
          </p:nvPr>
        </p:nvSpPr>
        <p:spPr>
          <a:xfrm>
            <a:off x="4001120" y="2594468"/>
            <a:ext cx="1508099" cy="27731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6">
  <p:cSld name="Image Holder #106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4" name="Google Shape;554;p107"/>
          <p:cNvSpPr>
            <a:spLocks noGrp="1"/>
          </p:cNvSpPr>
          <p:nvPr>
            <p:ph type="pic" idx="2"/>
          </p:nvPr>
        </p:nvSpPr>
        <p:spPr>
          <a:xfrm>
            <a:off x="6248315" y="1488424"/>
            <a:ext cx="2857652" cy="394642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55" name="Google Shape;555;p107"/>
          <p:cNvSpPr>
            <a:spLocks noGrp="1"/>
          </p:cNvSpPr>
          <p:nvPr>
            <p:ph type="pic" idx="3"/>
          </p:nvPr>
        </p:nvSpPr>
        <p:spPr>
          <a:xfrm>
            <a:off x="7062940" y="2916188"/>
            <a:ext cx="3913888" cy="270916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7">
  <p:cSld name="Image Holder #107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8" name="Google Shape;558;p108"/>
          <p:cNvSpPr>
            <a:spLocks noGrp="1"/>
          </p:cNvSpPr>
          <p:nvPr>
            <p:ph type="pic" idx="2"/>
          </p:nvPr>
        </p:nvSpPr>
        <p:spPr>
          <a:xfrm>
            <a:off x="5104398" y="1643025"/>
            <a:ext cx="1958704" cy="366378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8">
  <p:cSld name="Image Holder #108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1" name="Google Shape;561;p109"/>
          <p:cNvSpPr>
            <a:spLocks noGrp="1"/>
          </p:cNvSpPr>
          <p:nvPr>
            <p:ph type="pic" idx="2"/>
          </p:nvPr>
        </p:nvSpPr>
        <p:spPr>
          <a:xfrm>
            <a:off x="1108364" y="1148150"/>
            <a:ext cx="4987417" cy="4566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">
  <p:cSld name="Image Holder #6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2"/>
          <p:cNvSpPr/>
          <p:nvPr/>
        </p:nvSpPr>
        <p:spPr>
          <a:xfrm>
            <a:off x="7758546" y="0"/>
            <a:ext cx="2216727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2"/>
          <p:cNvSpPr/>
          <p:nvPr/>
        </p:nvSpPr>
        <p:spPr>
          <a:xfrm>
            <a:off x="5541818" y="4000500"/>
            <a:ext cx="2216727" cy="2857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9975273" y="4000500"/>
            <a:ext cx="2216727" cy="28575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5541818" y="-1"/>
            <a:ext cx="2216727" cy="4000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7" name="Google Shape;57;p12"/>
          <p:cNvSpPr>
            <a:spLocks noGrp="1"/>
          </p:cNvSpPr>
          <p:nvPr>
            <p:ph type="pic" idx="3"/>
          </p:nvPr>
        </p:nvSpPr>
        <p:spPr>
          <a:xfrm>
            <a:off x="7758545" y="2857500"/>
            <a:ext cx="2216727" cy="4000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8" name="Google Shape;58;p12"/>
          <p:cNvSpPr>
            <a:spLocks noGrp="1"/>
          </p:cNvSpPr>
          <p:nvPr>
            <p:ph type="pic" idx="4"/>
          </p:nvPr>
        </p:nvSpPr>
        <p:spPr>
          <a:xfrm>
            <a:off x="9975272" y="-1"/>
            <a:ext cx="2216727" cy="4000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">
  <p:cSld name="Image Holder #7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">
  <p:cSld name="Image Holder #8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0">
  <p:cSld name="Image Holder #10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68" name="Google Shape;68;p15"/>
          <p:cNvSpPr>
            <a:spLocks noGrp="1"/>
          </p:cNvSpPr>
          <p:nvPr>
            <p:ph type="pic" idx="3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1">
  <p:cSld name="Image Holder #1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0" y="0"/>
            <a:ext cx="8866909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2">
  <p:cSld name="Image Holder #1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solidFill>
            <a:srgbClr val="3C4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75" name="Google Shape;75;p17"/>
          <p:cNvSpPr>
            <a:spLocks noGrp="1"/>
          </p:cNvSpPr>
          <p:nvPr>
            <p:ph type="pic" idx="3"/>
          </p:nvPr>
        </p:nvSpPr>
        <p:spPr>
          <a:xfrm>
            <a:off x="3048000" y="0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77" name="Google Shape;77;p17"/>
          <p:cNvSpPr>
            <a:spLocks noGrp="1"/>
          </p:cNvSpPr>
          <p:nvPr>
            <p:ph type="pic" idx="5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3">
  <p:cSld name="Image Holder #1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1" y="-51953"/>
            <a:ext cx="6151417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4">
  <p:cSld name="Image Holder #1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6700560" y="0"/>
            <a:ext cx="5541819" cy="634364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5">
  <p:cSld name="Image Holder #15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20"/>
          <p:cNvSpPr>
            <a:spLocks noGrp="1"/>
          </p:cNvSpPr>
          <p:nvPr>
            <p:ph type="pic" idx="2"/>
          </p:nvPr>
        </p:nvSpPr>
        <p:spPr>
          <a:xfrm>
            <a:off x="6096000" y="1143000"/>
            <a:ext cx="60960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789414" y="488373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6">
  <p:cSld name="Image Holder #1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pic" idx="2"/>
          </p:nvPr>
        </p:nvSpPr>
        <p:spPr>
          <a:xfrm>
            <a:off x="5541818" y="0"/>
            <a:ext cx="66501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8">
  <p:cSld name="Image Holder #1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1108363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93" name="Google Shape;93;p22"/>
          <p:cNvSpPr>
            <a:spLocks noGrp="1"/>
          </p:cNvSpPr>
          <p:nvPr>
            <p:ph type="pic" idx="3"/>
          </p:nvPr>
        </p:nvSpPr>
        <p:spPr>
          <a:xfrm>
            <a:off x="3617295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94" name="Google Shape;94;p22"/>
          <p:cNvSpPr>
            <a:spLocks noGrp="1"/>
          </p:cNvSpPr>
          <p:nvPr>
            <p:ph type="pic" idx="4"/>
          </p:nvPr>
        </p:nvSpPr>
        <p:spPr>
          <a:xfrm>
            <a:off x="6126227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95" name="Google Shape;95;p22"/>
          <p:cNvSpPr>
            <a:spLocks noGrp="1"/>
          </p:cNvSpPr>
          <p:nvPr>
            <p:ph type="pic" idx="5"/>
          </p:nvPr>
        </p:nvSpPr>
        <p:spPr>
          <a:xfrm>
            <a:off x="8635160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9">
  <p:cSld name="Image Holder #19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23"/>
          <p:cNvSpPr>
            <a:spLocks noGrp="1"/>
          </p:cNvSpPr>
          <p:nvPr>
            <p:ph type="pic" idx="2"/>
          </p:nvPr>
        </p:nvSpPr>
        <p:spPr>
          <a:xfrm>
            <a:off x="1108363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99" name="Google Shape;99;p23"/>
          <p:cNvSpPr>
            <a:spLocks noGrp="1"/>
          </p:cNvSpPr>
          <p:nvPr>
            <p:ph type="pic" idx="3"/>
          </p:nvPr>
        </p:nvSpPr>
        <p:spPr>
          <a:xfrm>
            <a:off x="3617295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00" name="Google Shape;100;p23"/>
          <p:cNvSpPr>
            <a:spLocks noGrp="1"/>
          </p:cNvSpPr>
          <p:nvPr>
            <p:ph type="pic" idx="4"/>
          </p:nvPr>
        </p:nvSpPr>
        <p:spPr>
          <a:xfrm>
            <a:off x="6126227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01" name="Google Shape;101;p23"/>
          <p:cNvSpPr>
            <a:spLocks noGrp="1"/>
          </p:cNvSpPr>
          <p:nvPr>
            <p:ph type="pic" idx="5"/>
          </p:nvPr>
        </p:nvSpPr>
        <p:spPr>
          <a:xfrm>
            <a:off x="8635160" y="1315529"/>
            <a:ext cx="2449484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1">
  <p:cSld name="Image Holder #2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4" name="Google Shape;104;p24"/>
          <p:cNvSpPr>
            <a:spLocks noGrp="1"/>
          </p:cNvSpPr>
          <p:nvPr>
            <p:ph type="pic" idx="2"/>
          </p:nvPr>
        </p:nvSpPr>
        <p:spPr>
          <a:xfrm>
            <a:off x="-1" y="-1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05" name="Google Shape;105;p24"/>
          <p:cNvSpPr>
            <a:spLocks noGrp="1"/>
          </p:cNvSpPr>
          <p:nvPr>
            <p:ph type="pic" idx="3"/>
          </p:nvPr>
        </p:nvSpPr>
        <p:spPr>
          <a:xfrm>
            <a:off x="3047999" y="-1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2">
  <p:cSld name="Image Holder #2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2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3"/>
          </p:nvPr>
        </p:nvSpPr>
        <p:spPr>
          <a:xfrm>
            <a:off x="9144000" y="-1"/>
            <a:ext cx="3048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3">
  <p:cSld name="Image Holder #2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2" name="Google Shape;112;p26"/>
          <p:cNvSpPr>
            <a:spLocks noGrp="1"/>
          </p:cNvSpPr>
          <p:nvPr>
            <p:ph type="pic" idx="2"/>
          </p:nvPr>
        </p:nvSpPr>
        <p:spPr>
          <a:xfrm>
            <a:off x="1108363" y="1475507"/>
            <a:ext cx="2327564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13" name="Google Shape;113;p26"/>
          <p:cNvSpPr>
            <a:spLocks noGrp="1"/>
          </p:cNvSpPr>
          <p:nvPr>
            <p:ph type="pic" idx="3"/>
          </p:nvPr>
        </p:nvSpPr>
        <p:spPr>
          <a:xfrm>
            <a:off x="3657599" y="1475507"/>
            <a:ext cx="2327564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14" name="Google Shape;114;p26"/>
          <p:cNvSpPr>
            <a:spLocks noGrp="1"/>
          </p:cNvSpPr>
          <p:nvPr>
            <p:ph type="pic" idx="4"/>
          </p:nvPr>
        </p:nvSpPr>
        <p:spPr>
          <a:xfrm>
            <a:off x="6206836" y="1475507"/>
            <a:ext cx="2327564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15" name="Google Shape;115;p26"/>
          <p:cNvSpPr>
            <a:spLocks noGrp="1"/>
          </p:cNvSpPr>
          <p:nvPr>
            <p:ph type="pic" idx="5"/>
          </p:nvPr>
        </p:nvSpPr>
        <p:spPr>
          <a:xfrm>
            <a:off x="8756072" y="1475507"/>
            <a:ext cx="2327564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4">
  <p:cSld name="Image Holder #2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27"/>
          <p:cNvSpPr>
            <a:spLocks noGrp="1"/>
          </p:cNvSpPr>
          <p:nvPr>
            <p:ph type="pic" idx="2"/>
          </p:nvPr>
        </p:nvSpPr>
        <p:spPr>
          <a:xfrm>
            <a:off x="1108363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19" name="Google Shape;119;p27"/>
          <p:cNvSpPr>
            <a:spLocks noGrp="1"/>
          </p:cNvSpPr>
          <p:nvPr>
            <p:ph type="pic" idx="3"/>
          </p:nvPr>
        </p:nvSpPr>
        <p:spPr>
          <a:xfrm>
            <a:off x="4524699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20" name="Google Shape;120;p27"/>
          <p:cNvSpPr>
            <a:spLocks noGrp="1"/>
          </p:cNvSpPr>
          <p:nvPr>
            <p:ph type="pic" idx="4"/>
          </p:nvPr>
        </p:nvSpPr>
        <p:spPr>
          <a:xfrm>
            <a:off x="7948590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5">
  <p:cSld name="Image Holder #2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28"/>
          <p:cNvSpPr>
            <a:spLocks noGrp="1"/>
          </p:cNvSpPr>
          <p:nvPr>
            <p:ph type="pic" idx="2"/>
          </p:nvPr>
        </p:nvSpPr>
        <p:spPr>
          <a:xfrm>
            <a:off x="1108363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24" name="Google Shape;124;p28"/>
          <p:cNvSpPr>
            <a:spLocks noGrp="1"/>
          </p:cNvSpPr>
          <p:nvPr>
            <p:ph type="pic" idx="3"/>
          </p:nvPr>
        </p:nvSpPr>
        <p:spPr>
          <a:xfrm>
            <a:off x="4524699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25" name="Google Shape;125;p28"/>
          <p:cNvSpPr>
            <a:spLocks noGrp="1"/>
          </p:cNvSpPr>
          <p:nvPr>
            <p:ph type="pic" idx="4"/>
          </p:nvPr>
        </p:nvSpPr>
        <p:spPr>
          <a:xfrm>
            <a:off x="7948590" y="1475507"/>
            <a:ext cx="3142603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6">
  <p:cSld name="Image Holder #2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29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29" name="Google Shape;129;p29"/>
          <p:cNvSpPr>
            <a:spLocks noGrp="1"/>
          </p:cNvSpPr>
          <p:nvPr>
            <p:ph type="pic" idx="3"/>
          </p:nvPr>
        </p:nvSpPr>
        <p:spPr>
          <a:xfrm>
            <a:off x="3674393" y="1153390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0" name="Google Shape;130;p29"/>
          <p:cNvSpPr>
            <a:spLocks noGrp="1"/>
          </p:cNvSpPr>
          <p:nvPr>
            <p:ph type="pic" idx="4"/>
          </p:nvPr>
        </p:nvSpPr>
        <p:spPr>
          <a:xfrm>
            <a:off x="6240423" y="1153390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1" name="Google Shape;131;p29"/>
          <p:cNvSpPr>
            <a:spLocks noGrp="1"/>
          </p:cNvSpPr>
          <p:nvPr>
            <p:ph type="pic" idx="5"/>
          </p:nvPr>
        </p:nvSpPr>
        <p:spPr>
          <a:xfrm>
            <a:off x="8806452" y="1142999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2" name="Google Shape;132;p29"/>
          <p:cNvSpPr>
            <a:spLocks noGrp="1"/>
          </p:cNvSpPr>
          <p:nvPr>
            <p:ph type="pic" idx="6"/>
          </p:nvPr>
        </p:nvSpPr>
        <p:spPr>
          <a:xfrm>
            <a:off x="1108363" y="3543299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3" name="Google Shape;133;p29"/>
          <p:cNvSpPr>
            <a:spLocks noGrp="1"/>
          </p:cNvSpPr>
          <p:nvPr>
            <p:ph type="pic" idx="7"/>
          </p:nvPr>
        </p:nvSpPr>
        <p:spPr>
          <a:xfrm>
            <a:off x="3674393" y="3553690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4" name="Google Shape;134;p29"/>
          <p:cNvSpPr>
            <a:spLocks noGrp="1"/>
          </p:cNvSpPr>
          <p:nvPr>
            <p:ph type="pic" idx="8"/>
          </p:nvPr>
        </p:nvSpPr>
        <p:spPr>
          <a:xfrm>
            <a:off x="6240423" y="3553690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5" name="Google Shape;135;p29"/>
          <p:cNvSpPr>
            <a:spLocks noGrp="1"/>
          </p:cNvSpPr>
          <p:nvPr>
            <p:ph type="pic" idx="9"/>
          </p:nvPr>
        </p:nvSpPr>
        <p:spPr>
          <a:xfrm>
            <a:off x="8806452" y="3543299"/>
            <a:ext cx="2277687" cy="216027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7">
  <p:cSld name="Image Holder #27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8" name="Google Shape;138;p30"/>
          <p:cNvSpPr>
            <a:spLocks noGrp="1"/>
          </p:cNvSpPr>
          <p:nvPr>
            <p:ph type="pic" idx="2"/>
          </p:nvPr>
        </p:nvSpPr>
        <p:spPr>
          <a:xfrm>
            <a:off x="1108363" y="1226124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39" name="Google Shape;139;p30"/>
          <p:cNvSpPr>
            <a:spLocks noGrp="1"/>
          </p:cNvSpPr>
          <p:nvPr>
            <p:ph type="pic" idx="3"/>
          </p:nvPr>
        </p:nvSpPr>
        <p:spPr>
          <a:xfrm>
            <a:off x="3674393" y="1236515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0" name="Google Shape;140;p30"/>
          <p:cNvSpPr>
            <a:spLocks noGrp="1"/>
          </p:cNvSpPr>
          <p:nvPr>
            <p:ph type="pic" idx="4"/>
          </p:nvPr>
        </p:nvSpPr>
        <p:spPr>
          <a:xfrm>
            <a:off x="6240423" y="1236515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1" name="Google Shape;141;p30"/>
          <p:cNvSpPr>
            <a:spLocks noGrp="1"/>
          </p:cNvSpPr>
          <p:nvPr>
            <p:ph type="pic" idx="5"/>
          </p:nvPr>
        </p:nvSpPr>
        <p:spPr>
          <a:xfrm>
            <a:off x="8806452" y="1226124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2" name="Google Shape;142;p30"/>
          <p:cNvSpPr>
            <a:spLocks noGrp="1"/>
          </p:cNvSpPr>
          <p:nvPr>
            <p:ph type="pic" idx="6"/>
          </p:nvPr>
        </p:nvSpPr>
        <p:spPr>
          <a:xfrm>
            <a:off x="1108363" y="3626424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3" name="Google Shape;143;p30"/>
          <p:cNvSpPr>
            <a:spLocks noGrp="1"/>
          </p:cNvSpPr>
          <p:nvPr>
            <p:ph type="pic" idx="7"/>
          </p:nvPr>
        </p:nvSpPr>
        <p:spPr>
          <a:xfrm>
            <a:off x="3674393" y="3636816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4" name="Google Shape;144;p30"/>
          <p:cNvSpPr>
            <a:spLocks noGrp="1"/>
          </p:cNvSpPr>
          <p:nvPr>
            <p:ph type="pic" idx="8"/>
          </p:nvPr>
        </p:nvSpPr>
        <p:spPr>
          <a:xfrm>
            <a:off x="6240423" y="3636816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5" name="Google Shape;145;p30"/>
          <p:cNvSpPr>
            <a:spLocks noGrp="1"/>
          </p:cNvSpPr>
          <p:nvPr>
            <p:ph type="pic" idx="9"/>
          </p:nvPr>
        </p:nvSpPr>
        <p:spPr>
          <a:xfrm>
            <a:off x="8806452" y="3626424"/>
            <a:ext cx="2277687" cy="135081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7">
  <p:cSld name="Image Holder #17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1108364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" name="Google Shape;19;p4"/>
          <p:cNvSpPr>
            <a:spLocks noGrp="1"/>
          </p:cNvSpPr>
          <p:nvPr>
            <p:ph type="pic" idx="3"/>
          </p:nvPr>
        </p:nvSpPr>
        <p:spPr>
          <a:xfrm>
            <a:off x="2781993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" name="Google Shape;20;p4"/>
          <p:cNvSpPr>
            <a:spLocks noGrp="1"/>
          </p:cNvSpPr>
          <p:nvPr>
            <p:ph type="pic" idx="4"/>
          </p:nvPr>
        </p:nvSpPr>
        <p:spPr>
          <a:xfrm>
            <a:off x="4455622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1" name="Google Shape;21;p4"/>
          <p:cNvSpPr>
            <a:spLocks noGrp="1"/>
          </p:cNvSpPr>
          <p:nvPr>
            <p:ph type="pic" idx="5"/>
          </p:nvPr>
        </p:nvSpPr>
        <p:spPr>
          <a:xfrm>
            <a:off x="6129251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" name="Google Shape;22;p4"/>
          <p:cNvSpPr>
            <a:spLocks noGrp="1"/>
          </p:cNvSpPr>
          <p:nvPr>
            <p:ph type="pic" idx="6"/>
          </p:nvPr>
        </p:nvSpPr>
        <p:spPr>
          <a:xfrm>
            <a:off x="9476509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" name="Google Shape;23;p4"/>
          <p:cNvSpPr>
            <a:spLocks noGrp="1"/>
          </p:cNvSpPr>
          <p:nvPr>
            <p:ph type="pic" idx="7"/>
          </p:nvPr>
        </p:nvSpPr>
        <p:spPr>
          <a:xfrm>
            <a:off x="7802880" y="1413158"/>
            <a:ext cx="1607127" cy="22288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9">
  <p:cSld name="Image Holder #29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8" name="Google Shape;148;p31"/>
          <p:cNvSpPr>
            <a:spLocks noGrp="1"/>
          </p:cNvSpPr>
          <p:nvPr>
            <p:ph type="pic" idx="2"/>
          </p:nvPr>
        </p:nvSpPr>
        <p:spPr>
          <a:xfrm>
            <a:off x="1108363" y="1381991"/>
            <a:ext cx="2277687" cy="204700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49" name="Google Shape;149;p31"/>
          <p:cNvSpPr>
            <a:spLocks noGrp="1"/>
          </p:cNvSpPr>
          <p:nvPr>
            <p:ph type="pic" idx="3"/>
          </p:nvPr>
        </p:nvSpPr>
        <p:spPr>
          <a:xfrm>
            <a:off x="3674393" y="1381991"/>
            <a:ext cx="2277687" cy="204700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50" name="Google Shape;150;p31"/>
          <p:cNvSpPr>
            <a:spLocks noGrp="1"/>
          </p:cNvSpPr>
          <p:nvPr>
            <p:ph type="pic" idx="4"/>
          </p:nvPr>
        </p:nvSpPr>
        <p:spPr>
          <a:xfrm>
            <a:off x="6240423" y="1381991"/>
            <a:ext cx="2277687" cy="204700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51" name="Google Shape;151;p31"/>
          <p:cNvSpPr>
            <a:spLocks noGrp="1"/>
          </p:cNvSpPr>
          <p:nvPr>
            <p:ph type="pic" idx="5"/>
          </p:nvPr>
        </p:nvSpPr>
        <p:spPr>
          <a:xfrm>
            <a:off x="8806452" y="1381991"/>
            <a:ext cx="2277687" cy="204700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0">
  <p:cSld name="Image Holder #30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32"/>
          <p:cNvSpPr>
            <a:spLocks noGrp="1"/>
          </p:cNvSpPr>
          <p:nvPr>
            <p:ph type="pic" idx="2"/>
          </p:nvPr>
        </p:nvSpPr>
        <p:spPr>
          <a:xfrm>
            <a:off x="1108364" y="1143000"/>
            <a:ext cx="7758545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1">
  <p:cSld name="Image Holder #3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7" name="Google Shape;157;p33"/>
          <p:cNvSpPr>
            <a:spLocks noGrp="1"/>
          </p:cNvSpPr>
          <p:nvPr>
            <p:ph type="pic" idx="2"/>
          </p:nvPr>
        </p:nvSpPr>
        <p:spPr>
          <a:xfrm>
            <a:off x="1108363" y="1143000"/>
            <a:ext cx="3297382" cy="343939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58" name="Google Shape;158;p33"/>
          <p:cNvSpPr>
            <a:spLocks noGrp="1"/>
          </p:cNvSpPr>
          <p:nvPr>
            <p:ph type="pic" idx="3"/>
          </p:nvPr>
        </p:nvSpPr>
        <p:spPr>
          <a:xfrm>
            <a:off x="4447308" y="1143000"/>
            <a:ext cx="3297382" cy="343939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59" name="Google Shape;159;p33"/>
          <p:cNvSpPr>
            <a:spLocks noGrp="1"/>
          </p:cNvSpPr>
          <p:nvPr>
            <p:ph type="pic" idx="4"/>
          </p:nvPr>
        </p:nvSpPr>
        <p:spPr>
          <a:xfrm>
            <a:off x="7786254" y="1143000"/>
            <a:ext cx="3297382" cy="343939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2">
  <p:cSld name="Image Holder #3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34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63" name="Google Shape;163;p34"/>
          <p:cNvSpPr>
            <a:spLocks noGrp="1"/>
          </p:cNvSpPr>
          <p:nvPr>
            <p:ph type="pic" idx="3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64" name="Google Shape;164;p34"/>
          <p:cNvSpPr>
            <a:spLocks noGrp="1"/>
          </p:cNvSpPr>
          <p:nvPr>
            <p:ph type="pic" idx="4"/>
          </p:nvPr>
        </p:nvSpPr>
        <p:spPr>
          <a:xfrm>
            <a:off x="5541817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65" name="Google Shape;165;p34"/>
          <p:cNvSpPr>
            <a:spLocks noGrp="1"/>
          </p:cNvSpPr>
          <p:nvPr>
            <p:ph type="pic" idx="5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66" name="Google Shape;166;p34"/>
          <p:cNvSpPr>
            <a:spLocks noGrp="1"/>
          </p:cNvSpPr>
          <p:nvPr>
            <p:ph type="pic" idx="6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67" name="Google Shape;167;p34"/>
          <p:cNvSpPr>
            <a:spLocks noGrp="1"/>
          </p:cNvSpPr>
          <p:nvPr>
            <p:ph type="pic" idx="7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3">
  <p:cSld name="Image Holder #3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0" name="Google Shape;170;p35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1" name="Google Shape;171;p35"/>
          <p:cNvSpPr>
            <a:spLocks noGrp="1"/>
          </p:cNvSpPr>
          <p:nvPr>
            <p:ph type="pic" idx="3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2" name="Google Shape;172;p35"/>
          <p:cNvSpPr>
            <a:spLocks noGrp="1"/>
          </p:cNvSpPr>
          <p:nvPr>
            <p:ph type="pic" idx="4"/>
          </p:nvPr>
        </p:nvSpPr>
        <p:spPr>
          <a:xfrm>
            <a:off x="5541817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3" name="Google Shape;173;p35"/>
          <p:cNvSpPr>
            <a:spLocks noGrp="1"/>
          </p:cNvSpPr>
          <p:nvPr>
            <p:ph type="pic" idx="5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4" name="Google Shape;174;p35"/>
          <p:cNvSpPr>
            <a:spLocks noGrp="1"/>
          </p:cNvSpPr>
          <p:nvPr>
            <p:ph type="pic" idx="6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5" name="Google Shape;175;p35"/>
          <p:cNvSpPr>
            <a:spLocks noGrp="1"/>
          </p:cNvSpPr>
          <p:nvPr>
            <p:ph type="pic" idx="7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4">
  <p:cSld name="Image Holder #3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" name="Google Shape;178;p36"/>
          <p:cNvSpPr>
            <a:spLocks noGrp="1"/>
          </p:cNvSpPr>
          <p:nvPr>
            <p:ph type="pic" idx="2"/>
          </p:nvPr>
        </p:nvSpPr>
        <p:spPr>
          <a:xfrm>
            <a:off x="1108364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79" name="Google Shape;179;p36"/>
          <p:cNvSpPr>
            <a:spLocks noGrp="1"/>
          </p:cNvSpPr>
          <p:nvPr>
            <p:ph type="pic" idx="3"/>
          </p:nvPr>
        </p:nvSpPr>
        <p:spPr>
          <a:xfrm>
            <a:off x="2770909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0" name="Google Shape;180;p36"/>
          <p:cNvSpPr>
            <a:spLocks noGrp="1"/>
          </p:cNvSpPr>
          <p:nvPr>
            <p:ph type="pic" idx="4"/>
          </p:nvPr>
        </p:nvSpPr>
        <p:spPr>
          <a:xfrm>
            <a:off x="4433455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1" name="Google Shape;181;p36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2" name="Google Shape;182;p36"/>
          <p:cNvSpPr>
            <a:spLocks noGrp="1"/>
          </p:cNvSpPr>
          <p:nvPr>
            <p:ph type="pic" idx="6"/>
          </p:nvPr>
        </p:nvSpPr>
        <p:spPr>
          <a:xfrm>
            <a:off x="7758546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3" name="Google Shape;183;p36"/>
          <p:cNvSpPr>
            <a:spLocks noGrp="1"/>
          </p:cNvSpPr>
          <p:nvPr>
            <p:ph type="pic" idx="7"/>
          </p:nvPr>
        </p:nvSpPr>
        <p:spPr>
          <a:xfrm>
            <a:off x="1108364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4" name="Google Shape;184;p36"/>
          <p:cNvSpPr>
            <a:spLocks noGrp="1"/>
          </p:cNvSpPr>
          <p:nvPr>
            <p:ph type="pic" idx="8"/>
          </p:nvPr>
        </p:nvSpPr>
        <p:spPr>
          <a:xfrm>
            <a:off x="2770909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5" name="Google Shape;185;p36"/>
          <p:cNvSpPr>
            <a:spLocks noGrp="1"/>
          </p:cNvSpPr>
          <p:nvPr>
            <p:ph type="pic" idx="9"/>
          </p:nvPr>
        </p:nvSpPr>
        <p:spPr>
          <a:xfrm>
            <a:off x="4433455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6" name="Google Shape;186;p36"/>
          <p:cNvSpPr>
            <a:spLocks noGrp="1"/>
          </p:cNvSpPr>
          <p:nvPr>
            <p:ph type="pic" idx="13"/>
          </p:nvPr>
        </p:nvSpPr>
        <p:spPr>
          <a:xfrm>
            <a:off x="6096000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7" name="Google Shape;187;p36"/>
          <p:cNvSpPr>
            <a:spLocks noGrp="1"/>
          </p:cNvSpPr>
          <p:nvPr>
            <p:ph type="pic" idx="14"/>
          </p:nvPr>
        </p:nvSpPr>
        <p:spPr>
          <a:xfrm>
            <a:off x="7758546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8" name="Google Shape;188;p36"/>
          <p:cNvSpPr>
            <a:spLocks noGrp="1"/>
          </p:cNvSpPr>
          <p:nvPr>
            <p:ph type="pic" idx="15"/>
          </p:nvPr>
        </p:nvSpPr>
        <p:spPr>
          <a:xfrm>
            <a:off x="9421091" y="3429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89" name="Google Shape;189;p36"/>
          <p:cNvSpPr>
            <a:spLocks noGrp="1"/>
          </p:cNvSpPr>
          <p:nvPr>
            <p:ph type="pic" idx="16"/>
          </p:nvPr>
        </p:nvSpPr>
        <p:spPr>
          <a:xfrm>
            <a:off x="9421091" y="51435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5">
  <p:cSld name="Image Holder #3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2" name="Google Shape;192;p37"/>
          <p:cNvSpPr>
            <a:spLocks noGrp="1"/>
          </p:cNvSpPr>
          <p:nvPr>
            <p:ph type="pic" idx="2"/>
          </p:nvPr>
        </p:nvSpPr>
        <p:spPr>
          <a:xfrm>
            <a:off x="1108364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3" name="Google Shape;193;p37"/>
          <p:cNvSpPr>
            <a:spLocks noGrp="1"/>
          </p:cNvSpPr>
          <p:nvPr>
            <p:ph type="pic" idx="3"/>
          </p:nvPr>
        </p:nvSpPr>
        <p:spPr>
          <a:xfrm>
            <a:off x="2770909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4" name="Google Shape;194;p37"/>
          <p:cNvSpPr>
            <a:spLocks noGrp="1"/>
          </p:cNvSpPr>
          <p:nvPr>
            <p:ph type="pic" idx="4"/>
          </p:nvPr>
        </p:nvSpPr>
        <p:spPr>
          <a:xfrm>
            <a:off x="4433455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5" name="Google Shape;195;p37"/>
          <p:cNvSpPr>
            <a:spLocks noGrp="1"/>
          </p:cNvSpPr>
          <p:nvPr>
            <p:ph type="pic" idx="5"/>
          </p:nvPr>
        </p:nvSpPr>
        <p:spPr>
          <a:xfrm>
            <a:off x="6096000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6" name="Google Shape;196;p37"/>
          <p:cNvSpPr>
            <a:spLocks noGrp="1"/>
          </p:cNvSpPr>
          <p:nvPr>
            <p:ph type="pic" idx="6"/>
          </p:nvPr>
        </p:nvSpPr>
        <p:spPr>
          <a:xfrm>
            <a:off x="7758546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7" name="Google Shape;197;p37"/>
          <p:cNvSpPr>
            <a:spLocks noGrp="1"/>
          </p:cNvSpPr>
          <p:nvPr>
            <p:ph type="pic" idx="7"/>
          </p:nvPr>
        </p:nvSpPr>
        <p:spPr>
          <a:xfrm>
            <a:off x="1108364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8" name="Google Shape;198;p37"/>
          <p:cNvSpPr>
            <a:spLocks noGrp="1"/>
          </p:cNvSpPr>
          <p:nvPr>
            <p:ph type="pic" idx="8"/>
          </p:nvPr>
        </p:nvSpPr>
        <p:spPr>
          <a:xfrm>
            <a:off x="2770909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199" name="Google Shape;199;p37"/>
          <p:cNvSpPr>
            <a:spLocks noGrp="1"/>
          </p:cNvSpPr>
          <p:nvPr>
            <p:ph type="pic" idx="9"/>
          </p:nvPr>
        </p:nvSpPr>
        <p:spPr>
          <a:xfrm>
            <a:off x="4433455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0" name="Google Shape;200;p37"/>
          <p:cNvSpPr>
            <a:spLocks noGrp="1"/>
          </p:cNvSpPr>
          <p:nvPr>
            <p:ph type="pic" idx="13"/>
          </p:nvPr>
        </p:nvSpPr>
        <p:spPr>
          <a:xfrm>
            <a:off x="6096000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1" name="Google Shape;201;p37"/>
          <p:cNvSpPr>
            <a:spLocks noGrp="1"/>
          </p:cNvSpPr>
          <p:nvPr>
            <p:ph type="pic" idx="14"/>
          </p:nvPr>
        </p:nvSpPr>
        <p:spPr>
          <a:xfrm>
            <a:off x="7758546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2" name="Google Shape;202;p37"/>
          <p:cNvSpPr>
            <a:spLocks noGrp="1"/>
          </p:cNvSpPr>
          <p:nvPr>
            <p:ph type="pic" idx="15"/>
          </p:nvPr>
        </p:nvSpPr>
        <p:spPr>
          <a:xfrm>
            <a:off x="9421091" y="13620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3" name="Google Shape;203;p37"/>
          <p:cNvSpPr>
            <a:spLocks noGrp="1"/>
          </p:cNvSpPr>
          <p:nvPr>
            <p:ph type="pic" idx="16"/>
          </p:nvPr>
        </p:nvSpPr>
        <p:spPr>
          <a:xfrm>
            <a:off x="9421091" y="3076516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6">
  <p:cSld name="Image Holder #3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6" name="Google Shape;206;p38"/>
          <p:cNvSpPr/>
          <p:nvPr/>
        </p:nvSpPr>
        <p:spPr>
          <a:xfrm>
            <a:off x="5541818" y="3429000"/>
            <a:ext cx="2770909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8312727" y="3429000"/>
            <a:ext cx="2770909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8"/>
          <p:cNvSpPr>
            <a:spLocks noGrp="1"/>
          </p:cNvSpPr>
          <p:nvPr>
            <p:ph type="pic" idx="2"/>
          </p:nvPr>
        </p:nvSpPr>
        <p:spPr>
          <a:xfrm>
            <a:off x="5541818" y="1142999"/>
            <a:ext cx="2770909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09" name="Google Shape;209;p38"/>
          <p:cNvSpPr>
            <a:spLocks noGrp="1"/>
          </p:cNvSpPr>
          <p:nvPr>
            <p:ph type="pic" idx="3"/>
          </p:nvPr>
        </p:nvSpPr>
        <p:spPr>
          <a:xfrm>
            <a:off x="1108363" y="1142999"/>
            <a:ext cx="4433455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10" name="Google Shape;210;p38"/>
          <p:cNvSpPr>
            <a:spLocks noGrp="1"/>
          </p:cNvSpPr>
          <p:nvPr>
            <p:ph type="pic" idx="4"/>
          </p:nvPr>
        </p:nvSpPr>
        <p:spPr>
          <a:xfrm>
            <a:off x="8312727" y="1142999"/>
            <a:ext cx="2770909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7">
  <p:cSld name="Image Holder #37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3" name="Google Shape;213;p39"/>
          <p:cNvSpPr>
            <a:spLocks noGrp="1"/>
          </p:cNvSpPr>
          <p:nvPr>
            <p:ph type="pic" idx="2"/>
          </p:nvPr>
        </p:nvSpPr>
        <p:spPr>
          <a:xfrm>
            <a:off x="1108362" y="1142999"/>
            <a:ext cx="2299855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14" name="Google Shape;214;p39"/>
          <p:cNvSpPr>
            <a:spLocks noGrp="1"/>
          </p:cNvSpPr>
          <p:nvPr>
            <p:ph type="pic" idx="3"/>
          </p:nvPr>
        </p:nvSpPr>
        <p:spPr>
          <a:xfrm>
            <a:off x="5844097" y="1142999"/>
            <a:ext cx="2299855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15" name="Google Shape;215;p39"/>
          <p:cNvSpPr>
            <a:spLocks noGrp="1"/>
          </p:cNvSpPr>
          <p:nvPr>
            <p:ph type="pic" idx="4"/>
          </p:nvPr>
        </p:nvSpPr>
        <p:spPr>
          <a:xfrm>
            <a:off x="3476229" y="1142999"/>
            <a:ext cx="2299855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8">
  <p:cSld name="Image Holder #38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8" name="Google Shape;218;p40"/>
          <p:cNvSpPr>
            <a:spLocks noGrp="1"/>
          </p:cNvSpPr>
          <p:nvPr>
            <p:ph type="pic" idx="2"/>
          </p:nvPr>
        </p:nvSpPr>
        <p:spPr>
          <a:xfrm>
            <a:off x="1108363" y="12572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19" name="Google Shape;219;p40"/>
          <p:cNvSpPr>
            <a:spLocks noGrp="1"/>
          </p:cNvSpPr>
          <p:nvPr>
            <p:ph type="pic" idx="3"/>
          </p:nvPr>
        </p:nvSpPr>
        <p:spPr>
          <a:xfrm>
            <a:off x="2549236" y="12572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0" name="Google Shape;220;p40"/>
          <p:cNvSpPr>
            <a:spLocks noGrp="1"/>
          </p:cNvSpPr>
          <p:nvPr>
            <p:ph type="pic" idx="4"/>
          </p:nvPr>
        </p:nvSpPr>
        <p:spPr>
          <a:xfrm>
            <a:off x="3990108" y="12572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1" name="Google Shape;221;p40"/>
          <p:cNvSpPr>
            <a:spLocks noGrp="1"/>
          </p:cNvSpPr>
          <p:nvPr>
            <p:ph type="pic" idx="5"/>
          </p:nvPr>
        </p:nvSpPr>
        <p:spPr>
          <a:xfrm>
            <a:off x="3990108" y="42290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2" name="Google Shape;222;p40"/>
          <p:cNvSpPr>
            <a:spLocks noGrp="1"/>
          </p:cNvSpPr>
          <p:nvPr>
            <p:ph type="pic" idx="6"/>
          </p:nvPr>
        </p:nvSpPr>
        <p:spPr>
          <a:xfrm>
            <a:off x="1108363" y="42290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3" name="Google Shape;223;p40"/>
          <p:cNvSpPr>
            <a:spLocks noGrp="1"/>
          </p:cNvSpPr>
          <p:nvPr>
            <p:ph type="pic" idx="7"/>
          </p:nvPr>
        </p:nvSpPr>
        <p:spPr>
          <a:xfrm>
            <a:off x="1108363" y="27431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4" name="Google Shape;224;p40"/>
          <p:cNvSpPr>
            <a:spLocks noGrp="1"/>
          </p:cNvSpPr>
          <p:nvPr>
            <p:ph type="pic" idx="8"/>
          </p:nvPr>
        </p:nvSpPr>
        <p:spPr>
          <a:xfrm>
            <a:off x="2549236" y="27431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5" name="Google Shape;225;p40"/>
          <p:cNvSpPr>
            <a:spLocks noGrp="1"/>
          </p:cNvSpPr>
          <p:nvPr>
            <p:ph type="pic" idx="9"/>
          </p:nvPr>
        </p:nvSpPr>
        <p:spPr>
          <a:xfrm>
            <a:off x="3990108" y="27431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26" name="Google Shape;226;p40"/>
          <p:cNvSpPr>
            <a:spLocks noGrp="1"/>
          </p:cNvSpPr>
          <p:nvPr>
            <p:ph type="pic" idx="13"/>
          </p:nvPr>
        </p:nvSpPr>
        <p:spPr>
          <a:xfrm>
            <a:off x="2549236" y="42290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0">
  <p:cSld name="Image Holder #50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7" name="Google Shape;27;p5"/>
          <p:cNvSpPr>
            <a:spLocks noGrp="1"/>
          </p:cNvSpPr>
          <p:nvPr>
            <p:ph type="pic" idx="3"/>
          </p:nvPr>
        </p:nvSpPr>
        <p:spPr>
          <a:xfrm>
            <a:off x="3325090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8" name="Google Shape;28;p5"/>
          <p:cNvSpPr>
            <a:spLocks noGrp="1"/>
          </p:cNvSpPr>
          <p:nvPr>
            <p:ph type="pic" idx="4"/>
          </p:nvPr>
        </p:nvSpPr>
        <p:spPr>
          <a:xfrm>
            <a:off x="5541818" y="1142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9" name="Google Shape;29;p5"/>
          <p:cNvSpPr>
            <a:spLocks noGrp="1"/>
          </p:cNvSpPr>
          <p:nvPr>
            <p:ph type="pic" idx="5"/>
          </p:nvPr>
        </p:nvSpPr>
        <p:spPr>
          <a:xfrm>
            <a:off x="7758545" y="1142999"/>
            <a:ext cx="3325091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0" name="Google Shape;30;p5"/>
          <p:cNvSpPr>
            <a:spLocks noGrp="1"/>
          </p:cNvSpPr>
          <p:nvPr>
            <p:ph type="pic" idx="6"/>
          </p:nvPr>
        </p:nvSpPr>
        <p:spPr>
          <a:xfrm>
            <a:off x="1108363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1" name="Google Shape;31;p5"/>
          <p:cNvSpPr>
            <a:spLocks noGrp="1"/>
          </p:cNvSpPr>
          <p:nvPr>
            <p:ph type="pic" idx="7"/>
          </p:nvPr>
        </p:nvSpPr>
        <p:spPr>
          <a:xfrm>
            <a:off x="3325090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2" name="Google Shape;32;p5"/>
          <p:cNvSpPr>
            <a:spLocks noGrp="1"/>
          </p:cNvSpPr>
          <p:nvPr>
            <p:ph type="pic" idx="8"/>
          </p:nvPr>
        </p:nvSpPr>
        <p:spPr>
          <a:xfrm>
            <a:off x="5541818" y="3428999"/>
            <a:ext cx="2216727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9">
  <p:cSld name="Image Holder #39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9" name="Google Shape;229;p41"/>
          <p:cNvSpPr>
            <a:spLocks noGrp="1"/>
          </p:cNvSpPr>
          <p:nvPr>
            <p:ph type="pic" idx="2"/>
          </p:nvPr>
        </p:nvSpPr>
        <p:spPr>
          <a:xfrm>
            <a:off x="1108363" y="12572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0" name="Google Shape;230;p41"/>
          <p:cNvSpPr>
            <a:spLocks noGrp="1"/>
          </p:cNvSpPr>
          <p:nvPr>
            <p:ph type="pic" idx="3"/>
          </p:nvPr>
        </p:nvSpPr>
        <p:spPr>
          <a:xfrm>
            <a:off x="3990108" y="12572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1" name="Google Shape;231;p41"/>
          <p:cNvSpPr>
            <a:spLocks noGrp="1"/>
          </p:cNvSpPr>
          <p:nvPr>
            <p:ph type="pic" idx="4"/>
          </p:nvPr>
        </p:nvSpPr>
        <p:spPr>
          <a:xfrm>
            <a:off x="3990108" y="42290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2" name="Google Shape;232;p41"/>
          <p:cNvSpPr>
            <a:spLocks noGrp="1"/>
          </p:cNvSpPr>
          <p:nvPr>
            <p:ph type="pic" idx="5"/>
          </p:nvPr>
        </p:nvSpPr>
        <p:spPr>
          <a:xfrm>
            <a:off x="1108363" y="42290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3" name="Google Shape;233;p41"/>
          <p:cNvSpPr>
            <a:spLocks noGrp="1"/>
          </p:cNvSpPr>
          <p:nvPr>
            <p:ph type="pic" idx="6"/>
          </p:nvPr>
        </p:nvSpPr>
        <p:spPr>
          <a:xfrm>
            <a:off x="2549236" y="2743199"/>
            <a:ext cx="1440873" cy="14859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34" name="Google Shape;234;p41"/>
          <p:cNvSpPr/>
          <p:nvPr/>
        </p:nvSpPr>
        <p:spPr>
          <a:xfrm>
            <a:off x="1108364" y="2743200"/>
            <a:ext cx="1440873" cy="14859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2549236" y="1257300"/>
            <a:ext cx="1440873" cy="14859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1"/>
          <p:cNvSpPr/>
          <p:nvPr/>
        </p:nvSpPr>
        <p:spPr>
          <a:xfrm>
            <a:off x="2549236" y="4229100"/>
            <a:ext cx="1440873" cy="1485900"/>
          </a:xfrm>
          <a:prstGeom prst="rect">
            <a:avLst/>
          </a:prstGeom>
          <a:solidFill>
            <a:schemeClr val="accent5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3990109" y="2743200"/>
            <a:ext cx="1440873" cy="1485900"/>
          </a:xfrm>
          <a:prstGeom prst="rect">
            <a:avLst/>
          </a:prstGeom>
          <a:solidFill>
            <a:schemeClr val="accent3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0">
  <p:cSld name="Image Holder #40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0" name="Google Shape;240;p42"/>
          <p:cNvSpPr>
            <a:spLocks noGrp="1"/>
          </p:cNvSpPr>
          <p:nvPr>
            <p:ph type="pic" idx="2"/>
          </p:nvPr>
        </p:nvSpPr>
        <p:spPr>
          <a:xfrm>
            <a:off x="1108363" y="1724890"/>
            <a:ext cx="2377945" cy="397971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1" name="Google Shape;241;p42"/>
          <p:cNvSpPr>
            <a:spLocks noGrp="1"/>
          </p:cNvSpPr>
          <p:nvPr>
            <p:ph type="pic" idx="3"/>
          </p:nvPr>
        </p:nvSpPr>
        <p:spPr>
          <a:xfrm>
            <a:off x="3640806" y="1735282"/>
            <a:ext cx="2377945" cy="397971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2" name="Google Shape;242;p42"/>
          <p:cNvSpPr>
            <a:spLocks noGrp="1"/>
          </p:cNvSpPr>
          <p:nvPr>
            <p:ph type="pic" idx="4"/>
          </p:nvPr>
        </p:nvSpPr>
        <p:spPr>
          <a:xfrm>
            <a:off x="6173249" y="1735282"/>
            <a:ext cx="2377945" cy="397971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3" name="Google Shape;243;p42"/>
          <p:cNvSpPr>
            <a:spLocks noGrp="1"/>
          </p:cNvSpPr>
          <p:nvPr>
            <p:ph type="pic" idx="5"/>
          </p:nvPr>
        </p:nvSpPr>
        <p:spPr>
          <a:xfrm>
            <a:off x="8705691" y="1724890"/>
            <a:ext cx="2377945" cy="397971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1">
  <p:cSld name="Image Holder #4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6" name="Google Shape;246;p43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377945" cy="342900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7" name="Google Shape;247;p43"/>
          <p:cNvSpPr>
            <a:spLocks noGrp="1"/>
          </p:cNvSpPr>
          <p:nvPr>
            <p:ph type="pic" idx="3"/>
          </p:nvPr>
        </p:nvSpPr>
        <p:spPr>
          <a:xfrm>
            <a:off x="3640806" y="1153390"/>
            <a:ext cx="2377945" cy="342900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8" name="Google Shape;248;p43"/>
          <p:cNvSpPr>
            <a:spLocks noGrp="1"/>
          </p:cNvSpPr>
          <p:nvPr>
            <p:ph type="pic" idx="4"/>
          </p:nvPr>
        </p:nvSpPr>
        <p:spPr>
          <a:xfrm>
            <a:off x="6173249" y="1153390"/>
            <a:ext cx="2377945" cy="342900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49" name="Google Shape;249;p43"/>
          <p:cNvSpPr>
            <a:spLocks noGrp="1"/>
          </p:cNvSpPr>
          <p:nvPr>
            <p:ph type="pic" idx="5"/>
          </p:nvPr>
        </p:nvSpPr>
        <p:spPr>
          <a:xfrm>
            <a:off x="8705691" y="1142999"/>
            <a:ext cx="2377945" cy="342900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2">
  <p:cSld name="Image Holder #4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2" name="Google Shape;252;p44"/>
          <p:cNvSpPr>
            <a:spLocks noGrp="1"/>
          </p:cNvSpPr>
          <p:nvPr>
            <p:ph type="pic" idx="2"/>
          </p:nvPr>
        </p:nvSpPr>
        <p:spPr>
          <a:xfrm>
            <a:off x="1108363" y="1340429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53" name="Google Shape;253;p44"/>
          <p:cNvSpPr>
            <a:spLocks noGrp="1"/>
          </p:cNvSpPr>
          <p:nvPr>
            <p:ph type="pic" idx="3"/>
          </p:nvPr>
        </p:nvSpPr>
        <p:spPr>
          <a:xfrm>
            <a:off x="3640806" y="1350821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54" name="Google Shape;254;p44"/>
          <p:cNvSpPr>
            <a:spLocks noGrp="1"/>
          </p:cNvSpPr>
          <p:nvPr>
            <p:ph type="pic" idx="4"/>
          </p:nvPr>
        </p:nvSpPr>
        <p:spPr>
          <a:xfrm>
            <a:off x="6173249" y="1350821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55" name="Google Shape;255;p44"/>
          <p:cNvSpPr>
            <a:spLocks noGrp="1"/>
          </p:cNvSpPr>
          <p:nvPr>
            <p:ph type="pic" idx="5"/>
          </p:nvPr>
        </p:nvSpPr>
        <p:spPr>
          <a:xfrm>
            <a:off x="8705691" y="1340429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3">
  <p:cSld name="Image Holder #4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8" name="Google Shape;258;p45"/>
          <p:cNvSpPr>
            <a:spLocks noGrp="1"/>
          </p:cNvSpPr>
          <p:nvPr>
            <p:ph type="pic" idx="2"/>
          </p:nvPr>
        </p:nvSpPr>
        <p:spPr>
          <a:xfrm>
            <a:off x="1108363" y="1413163"/>
            <a:ext cx="2377945" cy="544483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59" name="Google Shape;259;p45"/>
          <p:cNvSpPr>
            <a:spLocks noGrp="1"/>
          </p:cNvSpPr>
          <p:nvPr>
            <p:ph type="pic" idx="3"/>
          </p:nvPr>
        </p:nvSpPr>
        <p:spPr>
          <a:xfrm>
            <a:off x="3640806" y="1423554"/>
            <a:ext cx="2377945" cy="544483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60" name="Google Shape;260;p45"/>
          <p:cNvSpPr>
            <a:spLocks noGrp="1"/>
          </p:cNvSpPr>
          <p:nvPr>
            <p:ph type="pic" idx="4"/>
          </p:nvPr>
        </p:nvSpPr>
        <p:spPr>
          <a:xfrm>
            <a:off x="6173249" y="1423554"/>
            <a:ext cx="2377945" cy="544483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61" name="Google Shape;261;p45"/>
          <p:cNvSpPr>
            <a:spLocks noGrp="1"/>
          </p:cNvSpPr>
          <p:nvPr>
            <p:ph type="pic" idx="5"/>
          </p:nvPr>
        </p:nvSpPr>
        <p:spPr>
          <a:xfrm>
            <a:off x="8705691" y="1413163"/>
            <a:ext cx="2377945" cy="544483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4">
  <p:cSld name="Image Holder #44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7204364" y="3429000"/>
            <a:ext cx="249381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6"/>
          <p:cNvSpPr>
            <a:spLocks noGrp="1"/>
          </p:cNvSpPr>
          <p:nvPr>
            <p:ph type="pic" idx="2"/>
          </p:nvPr>
        </p:nvSpPr>
        <p:spPr>
          <a:xfrm>
            <a:off x="4433455" y="0"/>
            <a:ext cx="5264727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66" name="Google Shape;266;p46"/>
          <p:cNvSpPr>
            <a:spLocks noGrp="1"/>
          </p:cNvSpPr>
          <p:nvPr>
            <p:ph type="pic" idx="3"/>
          </p:nvPr>
        </p:nvSpPr>
        <p:spPr>
          <a:xfrm>
            <a:off x="9698182" y="0"/>
            <a:ext cx="2493818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67" name="Google Shape;267;p46"/>
          <p:cNvSpPr>
            <a:spLocks noGrp="1"/>
          </p:cNvSpPr>
          <p:nvPr>
            <p:ph type="pic" idx="4"/>
          </p:nvPr>
        </p:nvSpPr>
        <p:spPr>
          <a:xfrm>
            <a:off x="4433455" y="3429000"/>
            <a:ext cx="2770909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68" name="Google Shape;268;p46"/>
          <p:cNvSpPr>
            <a:spLocks noGrp="1"/>
          </p:cNvSpPr>
          <p:nvPr>
            <p:ph type="pic" idx="5"/>
          </p:nvPr>
        </p:nvSpPr>
        <p:spPr>
          <a:xfrm>
            <a:off x="9698182" y="3429000"/>
            <a:ext cx="2493818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5">
  <p:cSld name="Image Holder #45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1" name="Google Shape;271;p47"/>
          <p:cNvSpPr>
            <a:spLocks noGrp="1"/>
          </p:cNvSpPr>
          <p:nvPr>
            <p:ph type="pic" idx="2"/>
          </p:nvPr>
        </p:nvSpPr>
        <p:spPr>
          <a:xfrm>
            <a:off x="-1" y="-1"/>
            <a:ext cx="6096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72" name="Google Shape;272;p47"/>
          <p:cNvSpPr>
            <a:spLocks noGrp="1"/>
          </p:cNvSpPr>
          <p:nvPr>
            <p:ph type="pic" idx="3"/>
          </p:nvPr>
        </p:nvSpPr>
        <p:spPr>
          <a:xfrm>
            <a:off x="6095999" y="3428999"/>
            <a:ext cx="6096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6">
  <p:cSld name="Image Holder #46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5" name="Google Shape;275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7">
  <p:cSld name="Image Holder #47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8" name="Google Shape;278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8">
  <p:cSld name="Image Holder #48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1" name="Google Shape;281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49">
  <p:cSld name="Image Holder #49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4" name="Google Shape;284;p51"/>
          <p:cNvSpPr/>
          <p:nvPr/>
        </p:nvSpPr>
        <p:spPr>
          <a:xfrm>
            <a:off x="1108364" y="3429000"/>
            <a:ext cx="2493818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1"/>
          <p:cNvSpPr/>
          <p:nvPr/>
        </p:nvSpPr>
        <p:spPr>
          <a:xfrm>
            <a:off x="3602182" y="1143000"/>
            <a:ext cx="249381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1"/>
          <p:cNvSpPr/>
          <p:nvPr/>
        </p:nvSpPr>
        <p:spPr>
          <a:xfrm>
            <a:off x="6096000" y="3429000"/>
            <a:ext cx="249381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1"/>
          <p:cNvSpPr/>
          <p:nvPr/>
        </p:nvSpPr>
        <p:spPr>
          <a:xfrm>
            <a:off x="8589818" y="1143000"/>
            <a:ext cx="2493818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1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493818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89" name="Google Shape;289;p51"/>
          <p:cNvSpPr>
            <a:spLocks noGrp="1"/>
          </p:cNvSpPr>
          <p:nvPr>
            <p:ph type="pic" idx="3"/>
          </p:nvPr>
        </p:nvSpPr>
        <p:spPr>
          <a:xfrm>
            <a:off x="3602181" y="3428999"/>
            <a:ext cx="2493818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90" name="Google Shape;290;p51"/>
          <p:cNvSpPr>
            <a:spLocks noGrp="1"/>
          </p:cNvSpPr>
          <p:nvPr>
            <p:ph type="pic" idx="4"/>
          </p:nvPr>
        </p:nvSpPr>
        <p:spPr>
          <a:xfrm>
            <a:off x="6095999" y="1142999"/>
            <a:ext cx="2493818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91" name="Google Shape;291;p51"/>
          <p:cNvSpPr>
            <a:spLocks noGrp="1"/>
          </p:cNvSpPr>
          <p:nvPr>
            <p:ph type="pic" idx="5"/>
          </p:nvPr>
        </p:nvSpPr>
        <p:spPr>
          <a:xfrm>
            <a:off x="8589818" y="3428999"/>
            <a:ext cx="2493818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1">
  <p:cSld name="Image Holder #5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4" name="Google Shape;294;p52"/>
          <p:cNvSpPr>
            <a:spLocks noGrp="1"/>
          </p:cNvSpPr>
          <p:nvPr>
            <p:ph type="pic" idx="2"/>
          </p:nvPr>
        </p:nvSpPr>
        <p:spPr>
          <a:xfrm>
            <a:off x="1108364" y="1143000"/>
            <a:ext cx="9975273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2">
  <p:cSld name="Image Holder #5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7" name="Google Shape;297;p53"/>
          <p:cNvSpPr>
            <a:spLocks noGrp="1"/>
          </p:cNvSpPr>
          <p:nvPr>
            <p:ph type="pic" idx="2"/>
          </p:nvPr>
        </p:nvSpPr>
        <p:spPr>
          <a:xfrm>
            <a:off x="1108363" y="-1"/>
            <a:ext cx="2216727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98" name="Google Shape;298;p53"/>
          <p:cNvSpPr>
            <a:spLocks noGrp="1"/>
          </p:cNvSpPr>
          <p:nvPr>
            <p:ph type="pic" idx="3"/>
          </p:nvPr>
        </p:nvSpPr>
        <p:spPr>
          <a:xfrm>
            <a:off x="2216727" y="1142999"/>
            <a:ext cx="2216727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299" name="Google Shape;299;p53"/>
          <p:cNvSpPr>
            <a:spLocks noGrp="1"/>
          </p:cNvSpPr>
          <p:nvPr>
            <p:ph type="pic" idx="4"/>
          </p:nvPr>
        </p:nvSpPr>
        <p:spPr>
          <a:xfrm>
            <a:off x="3325090" y="2285999"/>
            <a:ext cx="2216727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00" name="Google Shape;300;p53"/>
          <p:cNvSpPr>
            <a:spLocks noGrp="1"/>
          </p:cNvSpPr>
          <p:nvPr>
            <p:ph type="pic" idx="5"/>
          </p:nvPr>
        </p:nvSpPr>
        <p:spPr>
          <a:xfrm>
            <a:off x="4433454" y="3428999"/>
            <a:ext cx="2216727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3">
  <p:cSld name="Image Holder #53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3" name="Google Shape;303;p54"/>
          <p:cNvSpPr>
            <a:spLocks noGrp="1"/>
          </p:cNvSpPr>
          <p:nvPr>
            <p:ph type="pic" idx="2"/>
          </p:nvPr>
        </p:nvSpPr>
        <p:spPr>
          <a:xfrm>
            <a:off x="1108364" y="1143000"/>
            <a:ext cx="3325092" cy="4572000"/>
          </a:xfrm>
          <a:prstGeom prst="rect">
            <a:avLst/>
          </a:prstGeom>
          <a:solidFill>
            <a:srgbClr val="3C414C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4">
  <p:cSld name="Image Holder #5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6" name="Google Shape;306;p55"/>
          <p:cNvSpPr>
            <a:spLocks noGrp="1"/>
          </p:cNvSpPr>
          <p:nvPr>
            <p:ph type="pic" idx="2"/>
          </p:nvPr>
        </p:nvSpPr>
        <p:spPr>
          <a:xfrm>
            <a:off x="0" y="0"/>
            <a:ext cx="4433455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5">
  <p:cSld name="Image Holder #5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9" name="Google Shape;309;p56"/>
          <p:cNvSpPr>
            <a:spLocks noGrp="1"/>
          </p:cNvSpPr>
          <p:nvPr>
            <p:ph type="pic" idx="2"/>
          </p:nvPr>
        </p:nvSpPr>
        <p:spPr>
          <a:xfrm>
            <a:off x="0" y="-3138815"/>
            <a:ext cx="6105968" cy="627762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6">
  <p:cSld name="Image Holder #56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2" name="Google Shape;312;p57"/>
          <p:cNvSpPr>
            <a:spLocks noGrp="1"/>
          </p:cNvSpPr>
          <p:nvPr>
            <p:ph type="pic" idx="2"/>
          </p:nvPr>
        </p:nvSpPr>
        <p:spPr>
          <a:xfrm>
            <a:off x="6674626" y="1143000"/>
            <a:ext cx="4400204" cy="4537710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241300" dist="635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7">
  <p:cSld name="Image Holder #57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5" name="Google Shape;315;p58"/>
          <p:cNvSpPr>
            <a:spLocks noGrp="1"/>
          </p:cNvSpPr>
          <p:nvPr>
            <p:ph type="pic" idx="2"/>
          </p:nvPr>
        </p:nvSpPr>
        <p:spPr>
          <a:xfrm>
            <a:off x="1108362" y="1142999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16" name="Google Shape;316;p58"/>
          <p:cNvSpPr>
            <a:spLocks noGrp="1"/>
          </p:cNvSpPr>
          <p:nvPr>
            <p:ph type="pic" idx="3"/>
          </p:nvPr>
        </p:nvSpPr>
        <p:spPr>
          <a:xfrm>
            <a:off x="2828846" y="2296384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17" name="Google Shape;317;p58"/>
          <p:cNvSpPr>
            <a:spLocks noGrp="1"/>
          </p:cNvSpPr>
          <p:nvPr>
            <p:ph type="pic" idx="4"/>
          </p:nvPr>
        </p:nvSpPr>
        <p:spPr>
          <a:xfrm>
            <a:off x="4932217" y="1142999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18" name="Google Shape;318;p58"/>
          <p:cNvSpPr>
            <a:spLocks noGrp="1"/>
          </p:cNvSpPr>
          <p:nvPr>
            <p:ph type="pic" idx="5"/>
          </p:nvPr>
        </p:nvSpPr>
        <p:spPr>
          <a:xfrm>
            <a:off x="6652702" y="2296384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19" name="Google Shape;319;p58"/>
          <p:cNvSpPr>
            <a:spLocks noGrp="1"/>
          </p:cNvSpPr>
          <p:nvPr>
            <p:ph type="pic" idx="6"/>
          </p:nvPr>
        </p:nvSpPr>
        <p:spPr>
          <a:xfrm>
            <a:off x="8756072" y="1142999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8">
  <p:cSld name="Image Holder #5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2" name="Google Shape;322;p59"/>
          <p:cNvSpPr>
            <a:spLocks noGrp="1"/>
          </p:cNvSpPr>
          <p:nvPr>
            <p:ph type="pic" idx="2"/>
          </p:nvPr>
        </p:nvSpPr>
        <p:spPr>
          <a:xfrm>
            <a:off x="1108363" y="1143000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23" name="Google Shape;323;p59"/>
          <p:cNvSpPr>
            <a:spLocks noGrp="1"/>
          </p:cNvSpPr>
          <p:nvPr>
            <p:ph type="pic" idx="3"/>
          </p:nvPr>
        </p:nvSpPr>
        <p:spPr>
          <a:xfrm>
            <a:off x="3020291" y="1143000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24" name="Google Shape;324;p59"/>
          <p:cNvSpPr>
            <a:spLocks noGrp="1"/>
          </p:cNvSpPr>
          <p:nvPr>
            <p:ph type="pic" idx="4"/>
          </p:nvPr>
        </p:nvSpPr>
        <p:spPr>
          <a:xfrm>
            <a:off x="4932219" y="1143000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25" name="Google Shape;325;p59"/>
          <p:cNvSpPr>
            <a:spLocks noGrp="1"/>
          </p:cNvSpPr>
          <p:nvPr>
            <p:ph type="pic" idx="5"/>
          </p:nvPr>
        </p:nvSpPr>
        <p:spPr>
          <a:xfrm>
            <a:off x="6844146" y="1143000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  <p:sp>
        <p:nvSpPr>
          <p:cNvPr id="326" name="Google Shape;326;p59"/>
          <p:cNvSpPr>
            <a:spLocks noGrp="1"/>
          </p:cNvSpPr>
          <p:nvPr>
            <p:ph type="pic" idx="6"/>
          </p:nvPr>
        </p:nvSpPr>
        <p:spPr>
          <a:xfrm>
            <a:off x="8756074" y="1143000"/>
            <a:ext cx="2327564" cy="3429000"/>
          </a:xfrm>
          <a:prstGeom prst="parallelogram">
            <a:avLst>
              <a:gd name="adj" fmla="val 25000"/>
            </a:avLst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59">
  <p:cSld name="Image Holder #5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9" name="Google Shape;329;p60"/>
          <p:cNvSpPr>
            <a:spLocks noGrp="1"/>
          </p:cNvSpPr>
          <p:nvPr>
            <p:ph type="pic" idx="2"/>
          </p:nvPr>
        </p:nvSpPr>
        <p:spPr>
          <a:xfrm>
            <a:off x="2223234" y="3490044"/>
            <a:ext cx="2172393" cy="2240280"/>
          </a:xfrm>
          <a:prstGeom prst="diamond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30" name="Google Shape;330;p60"/>
          <p:cNvSpPr>
            <a:spLocks noGrp="1"/>
          </p:cNvSpPr>
          <p:nvPr>
            <p:ph type="pic" idx="3"/>
          </p:nvPr>
        </p:nvSpPr>
        <p:spPr>
          <a:xfrm>
            <a:off x="3338105" y="2340335"/>
            <a:ext cx="2172393" cy="2240280"/>
          </a:xfrm>
          <a:prstGeom prst="diamond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31" name="Google Shape;331;p60"/>
          <p:cNvSpPr>
            <a:spLocks noGrp="1"/>
          </p:cNvSpPr>
          <p:nvPr>
            <p:ph type="pic" idx="4"/>
          </p:nvPr>
        </p:nvSpPr>
        <p:spPr>
          <a:xfrm>
            <a:off x="2223234" y="1190626"/>
            <a:ext cx="2172393" cy="2240280"/>
          </a:xfrm>
          <a:prstGeom prst="diamond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32" name="Google Shape;332;p60"/>
          <p:cNvSpPr>
            <a:spLocks noGrp="1"/>
          </p:cNvSpPr>
          <p:nvPr>
            <p:ph type="pic" idx="5"/>
          </p:nvPr>
        </p:nvSpPr>
        <p:spPr>
          <a:xfrm>
            <a:off x="1108363" y="2340335"/>
            <a:ext cx="2172393" cy="2240280"/>
          </a:xfrm>
          <a:prstGeom prst="diamond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4987637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0">
  <p:cSld name="Image Holder #60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5" name="Google Shape;335;p61"/>
          <p:cNvSpPr>
            <a:spLocks noGrp="1"/>
          </p:cNvSpPr>
          <p:nvPr>
            <p:ph type="pic" idx="2"/>
          </p:nvPr>
        </p:nvSpPr>
        <p:spPr>
          <a:xfrm>
            <a:off x="6683433" y="1177290"/>
            <a:ext cx="4400204" cy="4537710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1">
  <p:cSld name="Image Holder #6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8" name="Google Shape;338;p62"/>
          <p:cNvSpPr>
            <a:spLocks noGrp="1"/>
          </p:cNvSpPr>
          <p:nvPr>
            <p:ph type="pic" idx="2"/>
          </p:nvPr>
        </p:nvSpPr>
        <p:spPr>
          <a:xfrm>
            <a:off x="6096000" y="324"/>
            <a:ext cx="6096000" cy="6857676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2">
  <p:cSld name="Image Holder #6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1" name="Google Shape;341;p63"/>
          <p:cNvSpPr>
            <a:spLocks noGrp="1"/>
          </p:cNvSpPr>
          <p:nvPr>
            <p:ph type="pic" idx="2"/>
          </p:nvPr>
        </p:nvSpPr>
        <p:spPr>
          <a:xfrm>
            <a:off x="0" y="324"/>
            <a:ext cx="6096000" cy="6857676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3">
  <p:cSld name="Image Holder #63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4" name="Google Shape;344;p64"/>
          <p:cNvSpPr>
            <a:spLocks noGrp="1"/>
          </p:cNvSpPr>
          <p:nvPr>
            <p:ph type="pic" idx="2"/>
          </p:nvPr>
        </p:nvSpPr>
        <p:spPr>
          <a:xfrm>
            <a:off x="7076861" y="1965833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45" name="Google Shape;345;p64"/>
          <p:cNvSpPr>
            <a:spLocks noGrp="1"/>
          </p:cNvSpPr>
          <p:nvPr>
            <p:ph type="pic" idx="3"/>
          </p:nvPr>
        </p:nvSpPr>
        <p:spPr>
          <a:xfrm>
            <a:off x="9847811" y="1966254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46" name="Google Shape;346;p64"/>
          <p:cNvSpPr>
            <a:spLocks noGrp="1"/>
          </p:cNvSpPr>
          <p:nvPr>
            <p:ph type="pic" idx="4"/>
          </p:nvPr>
        </p:nvSpPr>
        <p:spPr>
          <a:xfrm>
            <a:off x="8462336" y="1143000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47" name="Google Shape;347;p64"/>
          <p:cNvSpPr>
            <a:spLocks noGrp="1"/>
          </p:cNvSpPr>
          <p:nvPr>
            <p:ph type="pic" idx="5"/>
          </p:nvPr>
        </p:nvSpPr>
        <p:spPr>
          <a:xfrm>
            <a:off x="8462336" y="4440555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48" name="Google Shape;348;p64"/>
          <p:cNvSpPr>
            <a:spLocks noGrp="1"/>
          </p:cNvSpPr>
          <p:nvPr>
            <p:ph type="pic" idx="6"/>
          </p:nvPr>
        </p:nvSpPr>
        <p:spPr>
          <a:xfrm>
            <a:off x="9847811" y="3615929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49" name="Google Shape;349;p64"/>
          <p:cNvSpPr>
            <a:spLocks noGrp="1"/>
          </p:cNvSpPr>
          <p:nvPr>
            <p:ph type="pic" idx="7"/>
          </p:nvPr>
        </p:nvSpPr>
        <p:spPr>
          <a:xfrm>
            <a:off x="8462336" y="2790826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50" name="Google Shape;350;p64"/>
          <p:cNvSpPr>
            <a:spLocks noGrp="1"/>
          </p:cNvSpPr>
          <p:nvPr>
            <p:ph type="pic" idx="8"/>
          </p:nvPr>
        </p:nvSpPr>
        <p:spPr>
          <a:xfrm>
            <a:off x="7076861" y="3617724"/>
            <a:ext cx="1235825" cy="1274445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4">
  <p:cSld name="Image Holder #64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solidFill>
            <a:srgbClr val="3C4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3" name="Google Shape;353;p65"/>
          <p:cNvSpPr>
            <a:spLocks noGrp="1"/>
          </p:cNvSpPr>
          <p:nvPr>
            <p:ph type="pic" idx="2"/>
          </p:nvPr>
        </p:nvSpPr>
        <p:spPr>
          <a:xfrm>
            <a:off x="-1" y="1142999"/>
            <a:ext cx="2382982" cy="24574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54" name="Google Shape;354;p65"/>
          <p:cNvSpPr>
            <a:spLocks noGrp="1"/>
          </p:cNvSpPr>
          <p:nvPr>
            <p:ph type="pic" idx="3"/>
          </p:nvPr>
        </p:nvSpPr>
        <p:spPr>
          <a:xfrm>
            <a:off x="2452254" y="1142999"/>
            <a:ext cx="2382982" cy="24574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55" name="Google Shape;355;p65"/>
          <p:cNvSpPr>
            <a:spLocks noGrp="1"/>
          </p:cNvSpPr>
          <p:nvPr>
            <p:ph type="pic" idx="4"/>
          </p:nvPr>
        </p:nvSpPr>
        <p:spPr>
          <a:xfrm>
            <a:off x="4904508" y="1142999"/>
            <a:ext cx="2382982" cy="24574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56" name="Google Shape;356;p65"/>
          <p:cNvSpPr>
            <a:spLocks noGrp="1"/>
          </p:cNvSpPr>
          <p:nvPr>
            <p:ph type="pic" idx="5"/>
          </p:nvPr>
        </p:nvSpPr>
        <p:spPr>
          <a:xfrm>
            <a:off x="7356763" y="1142999"/>
            <a:ext cx="2382982" cy="24574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57" name="Google Shape;357;p65"/>
          <p:cNvSpPr>
            <a:spLocks noGrp="1"/>
          </p:cNvSpPr>
          <p:nvPr>
            <p:ph type="pic" idx="6"/>
          </p:nvPr>
        </p:nvSpPr>
        <p:spPr>
          <a:xfrm>
            <a:off x="9809017" y="1142999"/>
            <a:ext cx="2382982" cy="245745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5">
  <p:cSld name="Image Holder #6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0" name="Google Shape;360;p66"/>
          <p:cNvSpPr>
            <a:spLocks noGrp="1"/>
          </p:cNvSpPr>
          <p:nvPr>
            <p:ph type="pic" idx="2"/>
          </p:nvPr>
        </p:nvSpPr>
        <p:spPr>
          <a:xfrm>
            <a:off x="-1" y="0"/>
            <a:ext cx="23829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61" name="Google Shape;361;p66"/>
          <p:cNvSpPr>
            <a:spLocks noGrp="1"/>
          </p:cNvSpPr>
          <p:nvPr>
            <p:ph type="pic" idx="3"/>
          </p:nvPr>
        </p:nvSpPr>
        <p:spPr>
          <a:xfrm>
            <a:off x="2452254" y="0"/>
            <a:ext cx="23829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62" name="Google Shape;362;p66"/>
          <p:cNvSpPr>
            <a:spLocks noGrp="1"/>
          </p:cNvSpPr>
          <p:nvPr>
            <p:ph type="pic" idx="4"/>
          </p:nvPr>
        </p:nvSpPr>
        <p:spPr>
          <a:xfrm>
            <a:off x="4904508" y="0"/>
            <a:ext cx="23829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63" name="Google Shape;363;p66"/>
          <p:cNvSpPr>
            <a:spLocks noGrp="1"/>
          </p:cNvSpPr>
          <p:nvPr>
            <p:ph type="pic" idx="5"/>
          </p:nvPr>
        </p:nvSpPr>
        <p:spPr>
          <a:xfrm>
            <a:off x="7356763" y="0"/>
            <a:ext cx="23829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64" name="Google Shape;364;p66"/>
          <p:cNvSpPr>
            <a:spLocks noGrp="1"/>
          </p:cNvSpPr>
          <p:nvPr>
            <p:ph type="pic" idx="6"/>
          </p:nvPr>
        </p:nvSpPr>
        <p:spPr>
          <a:xfrm>
            <a:off x="9809017" y="0"/>
            <a:ext cx="2382982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6">
  <p:cSld name="Image Holder #66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7" name="Google Shape;367;p67"/>
          <p:cNvSpPr>
            <a:spLocks noGrp="1"/>
          </p:cNvSpPr>
          <p:nvPr>
            <p:ph type="pic" idx="2"/>
          </p:nvPr>
        </p:nvSpPr>
        <p:spPr>
          <a:xfrm>
            <a:off x="2" y="1"/>
            <a:ext cx="12191999" cy="342899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7">
  <p:cSld name="Image Holder #67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0" name="Google Shape;370;p68"/>
          <p:cNvSpPr>
            <a:spLocks noGrp="1"/>
          </p:cNvSpPr>
          <p:nvPr>
            <p:ph type="pic" idx="2"/>
          </p:nvPr>
        </p:nvSpPr>
        <p:spPr>
          <a:xfrm>
            <a:off x="2" y="1"/>
            <a:ext cx="12191999" cy="685799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8">
  <p:cSld name="Image Holder #6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3" name="Google Shape;373;p69"/>
          <p:cNvSpPr>
            <a:spLocks noGrp="1"/>
          </p:cNvSpPr>
          <p:nvPr>
            <p:ph type="pic" idx="2"/>
          </p:nvPr>
        </p:nvSpPr>
        <p:spPr>
          <a:xfrm>
            <a:off x="-1" y="1142999"/>
            <a:ext cx="2189018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74" name="Google Shape;374;p69"/>
          <p:cNvSpPr>
            <a:spLocks noGrp="1"/>
          </p:cNvSpPr>
          <p:nvPr>
            <p:ph type="pic" idx="3"/>
          </p:nvPr>
        </p:nvSpPr>
        <p:spPr>
          <a:xfrm>
            <a:off x="2225963" y="1142999"/>
            <a:ext cx="2189018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75" name="Google Shape;375;p69"/>
          <p:cNvSpPr>
            <a:spLocks noGrp="1"/>
          </p:cNvSpPr>
          <p:nvPr>
            <p:ph type="pic" idx="4"/>
          </p:nvPr>
        </p:nvSpPr>
        <p:spPr>
          <a:xfrm>
            <a:off x="4451927" y="1142999"/>
            <a:ext cx="5514109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76" name="Google Shape;376;p69"/>
          <p:cNvSpPr>
            <a:spLocks noGrp="1"/>
          </p:cNvSpPr>
          <p:nvPr>
            <p:ph type="pic" idx="5"/>
          </p:nvPr>
        </p:nvSpPr>
        <p:spPr>
          <a:xfrm>
            <a:off x="10002981" y="1142999"/>
            <a:ext cx="2189018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69">
  <p:cSld name="Image Holder #69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9" name="Google Shape;379;p70"/>
          <p:cNvSpPr>
            <a:spLocks noGrp="1"/>
          </p:cNvSpPr>
          <p:nvPr>
            <p:ph type="pic" idx="2"/>
          </p:nvPr>
        </p:nvSpPr>
        <p:spPr>
          <a:xfrm>
            <a:off x="3620654" y="1142999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80" name="Google Shape;380;p70"/>
          <p:cNvSpPr>
            <a:spLocks noGrp="1"/>
          </p:cNvSpPr>
          <p:nvPr>
            <p:ph type="pic" idx="3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81" name="Google Shape;381;p70"/>
          <p:cNvSpPr>
            <a:spLocks noGrp="1"/>
          </p:cNvSpPr>
          <p:nvPr>
            <p:ph type="pic" idx="4"/>
          </p:nvPr>
        </p:nvSpPr>
        <p:spPr>
          <a:xfrm>
            <a:off x="8645236" y="3469004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82" name="Google Shape;382;p70"/>
          <p:cNvSpPr>
            <a:spLocks noGrp="1"/>
          </p:cNvSpPr>
          <p:nvPr>
            <p:ph type="pic" idx="5"/>
          </p:nvPr>
        </p:nvSpPr>
        <p:spPr>
          <a:xfrm>
            <a:off x="8645236" y="1142999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83" name="Google Shape;383;p70"/>
          <p:cNvSpPr>
            <a:spLocks noGrp="1"/>
          </p:cNvSpPr>
          <p:nvPr>
            <p:ph type="pic" idx="6"/>
          </p:nvPr>
        </p:nvSpPr>
        <p:spPr>
          <a:xfrm>
            <a:off x="3620654" y="3469004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84" name="Google Shape;384;p70"/>
          <p:cNvSpPr/>
          <p:nvPr/>
        </p:nvSpPr>
        <p:spPr>
          <a:xfrm>
            <a:off x="1108363" y="1143000"/>
            <a:ext cx="24384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1">
  <p:cSld name="Image Holder #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6096000" cy="4581525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0">
  <p:cSld name="Image Holder #70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7" name="Google Shape;387;p71"/>
          <p:cNvSpPr/>
          <p:nvPr/>
        </p:nvSpPr>
        <p:spPr>
          <a:xfrm>
            <a:off x="3620655" y="1143000"/>
            <a:ext cx="2438400" cy="224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1"/>
          <p:cNvSpPr/>
          <p:nvPr/>
        </p:nvSpPr>
        <p:spPr>
          <a:xfrm>
            <a:off x="8645236" y="3469005"/>
            <a:ext cx="2438400" cy="2245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71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4384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90" name="Google Shape;390;p71"/>
          <p:cNvSpPr>
            <a:spLocks noGrp="1"/>
          </p:cNvSpPr>
          <p:nvPr>
            <p:ph type="pic" idx="3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91" name="Google Shape;391;p71"/>
          <p:cNvSpPr>
            <a:spLocks noGrp="1"/>
          </p:cNvSpPr>
          <p:nvPr>
            <p:ph type="pic" idx="4"/>
          </p:nvPr>
        </p:nvSpPr>
        <p:spPr>
          <a:xfrm>
            <a:off x="8645236" y="1142999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92" name="Google Shape;392;p71"/>
          <p:cNvSpPr>
            <a:spLocks noGrp="1"/>
          </p:cNvSpPr>
          <p:nvPr>
            <p:ph type="pic" idx="5"/>
          </p:nvPr>
        </p:nvSpPr>
        <p:spPr>
          <a:xfrm>
            <a:off x="3620654" y="3469004"/>
            <a:ext cx="2438400" cy="224599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1">
  <p:cSld name="Image Holder #7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5" name="Google Shape;395;p72"/>
          <p:cNvSpPr/>
          <p:nvPr/>
        </p:nvSpPr>
        <p:spPr>
          <a:xfrm>
            <a:off x="3620655" y="1143000"/>
            <a:ext cx="2438400" cy="45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72"/>
          <p:cNvSpPr/>
          <p:nvPr/>
        </p:nvSpPr>
        <p:spPr>
          <a:xfrm>
            <a:off x="8645236" y="1143000"/>
            <a:ext cx="2438400" cy="4572000"/>
          </a:xfrm>
          <a:prstGeom prst="rect">
            <a:avLst/>
          </a:prstGeom>
          <a:solidFill>
            <a:srgbClr val="585E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2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4384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398" name="Google Shape;398;p72"/>
          <p:cNvSpPr>
            <a:spLocks noGrp="1"/>
          </p:cNvSpPr>
          <p:nvPr>
            <p:ph type="pic" idx="3"/>
          </p:nvPr>
        </p:nvSpPr>
        <p:spPr>
          <a:xfrm>
            <a:off x="6132945" y="1142999"/>
            <a:ext cx="24384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2">
  <p:cSld name="Image Holder #72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1" name="Google Shape;401;p73"/>
          <p:cNvSpPr>
            <a:spLocks noGrp="1"/>
          </p:cNvSpPr>
          <p:nvPr>
            <p:ph type="pic" idx="2"/>
          </p:nvPr>
        </p:nvSpPr>
        <p:spPr>
          <a:xfrm>
            <a:off x="1108364" y="1143000"/>
            <a:ext cx="4987636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3">
  <p:cSld name="Image Holder #7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4" name="Google Shape;404;p74"/>
          <p:cNvSpPr>
            <a:spLocks noGrp="1"/>
          </p:cNvSpPr>
          <p:nvPr>
            <p:ph type="pic" idx="2"/>
          </p:nvPr>
        </p:nvSpPr>
        <p:spPr>
          <a:xfrm>
            <a:off x="1108364" y="0"/>
            <a:ext cx="9975273" cy="3418609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4">
  <p:cSld name="Image Holder #74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7" name="Google Shape;407;p75"/>
          <p:cNvSpPr/>
          <p:nvPr/>
        </p:nvSpPr>
        <p:spPr>
          <a:xfrm>
            <a:off x="1108364" y="3439391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5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09" name="Google Shape;409;p75"/>
          <p:cNvSpPr>
            <a:spLocks noGrp="1"/>
          </p:cNvSpPr>
          <p:nvPr>
            <p:ph type="pic" idx="3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0" name="Google Shape;410;p75"/>
          <p:cNvSpPr>
            <a:spLocks noGrp="1"/>
          </p:cNvSpPr>
          <p:nvPr>
            <p:ph type="pic" idx="4"/>
          </p:nvPr>
        </p:nvSpPr>
        <p:spPr>
          <a:xfrm>
            <a:off x="6114472" y="1142999"/>
            <a:ext cx="4971011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1" name="Google Shape;411;p75"/>
          <p:cNvSpPr>
            <a:spLocks noGrp="1"/>
          </p:cNvSpPr>
          <p:nvPr>
            <p:ph type="pic" idx="5"/>
          </p:nvPr>
        </p:nvSpPr>
        <p:spPr>
          <a:xfrm>
            <a:off x="8617527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2" name="Google Shape;412;p75"/>
          <p:cNvSpPr>
            <a:spLocks noGrp="1"/>
          </p:cNvSpPr>
          <p:nvPr>
            <p:ph type="pic" idx="6"/>
          </p:nvPr>
        </p:nvSpPr>
        <p:spPr>
          <a:xfrm>
            <a:off x="6114472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5">
  <p:cSld name="Image Holder #7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5" name="Google Shape;415;p76"/>
          <p:cNvSpPr>
            <a:spLocks noGrp="1"/>
          </p:cNvSpPr>
          <p:nvPr>
            <p:ph type="pic" idx="2"/>
          </p:nvPr>
        </p:nvSpPr>
        <p:spPr>
          <a:xfrm>
            <a:off x="1108363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6" name="Google Shape;416;p76"/>
          <p:cNvSpPr>
            <a:spLocks noGrp="1"/>
          </p:cNvSpPr>
          <p:nvPr>
            <p:ph type="pic" idx="3"/>
          </p:nvPr>
        </p:nvSpPr>
        <p:spPr>
          <a:xfrm>
            <a:off x="1108363" y="1142999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7" name="Google Shape;417;p76"/>
          <p:cNvSpPr>
            <a:spLocks noGrp="1"/>
          </p:cNvSpPr>
          <p:nvPr>
            <p:ph type="pic" idx="4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18" name="Google Shape;418;p76"/>
          <p:cNvSpPr>
            <a:spLocks noGrp="1"/>
          </p:cNvSpPr>
          <p:nvPr>
            <p:ph type="pic" idx="5"/>
          </p:nvPr>
        </p:nvSpPr>
        <p:spPr>
          <a:xfrm>
            <a:off x="6114472" y="1142999"/>
            <a:ext cx="4971011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6">
  <p:cSld name="Image Holder #76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1" name="Google Shape;421;p77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2466109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22" name="Google Shape;422;p77"/>
          <p:cNvSpPr>
            <a:spLocks noGrp="1"/>
          </p:cNvSpPr>
          <p:nvPr>
            <p:ph type="pic" idx="3"/>
          </p:nvPr>
        </p:nvSpPr>
        <p:spPr>
          <a:xfrm>
            <a:off x="3611418" y="1142999"/>
            <a:ext cx="2466109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23" name="Google Shape;423;p77"/>
          <p:cNvSpPr>
            <a:spLocks noGrp="1"/>
          </p:cNvSpPr>
          <p:nvPr>
            <p:ph type="pic" idx="4"/>
          </p:nvPr>
        </p:nvSpPr>
        <p:spPr>
          <a:xfrm>
            <a:off x="6114472" y="1142999"/>
            <a:ext cx="4971011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24" name="Google Shape;424;p77"/>
          <p:cNvSpPr>
            <a:spLocks noGrp="1"/>
          </p:cNvSpPr>
          <p:nvPr>
            <p:ph type="pic" idx="5"/>
          </p:nvPr>
        </p:nvSpPr>
        <p:spPr>
          <a:xfrm>
            <a:off x="6114472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25" name="Google Shape;425;p77"/>
          <p:cNvSpPr>
            <a:spLocks noGrp="1"/>
          </p:cNvSpPr>
          <p:nvPr>
            <p:ph type="pic" idx="6"/>
          </p:nvPr>
        </p:nvSpPr>
        <p:spPr>
          <a:xfrm>
            <a:off x="8617527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7">
  <p:cSld name="Image Holder #77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8" name="Google Shape;428;p78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4971011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29" name="Google Shape;429;p78"/>
          <p:cNvSpPr>
            <a:spLocks noGrp="1"/>
          </p:cNvSpPr>
          <p:nvPr>
            <p:ph type="pic" idx="3"/>
          </p:nvPr>
        </p:nvSpPr>
        <p:spPr>
          <a:xfrm>
            <a:off x="3611418" y="3439390"/>
            <a:ext cx="4971011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30" name="Google Shape;430;p78"/>
          <p:cNvSpPr>
            <a:spLocks noGrp="1"/>
          </p:cNvSpPr>
          <p:nvPr>
            <p:ph type="pic" idx="4"/>
          </p:nvPr>
        </p:nvSpPr>
        <p:spPr>
          <a:xfrm>
            <a:off x="1108363" y="3439390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31" name="Google Shape;431;p78"/>
          <p:cNvSpPr>
            <a:spLocks noGrp="1"/>
          </p:cNvSpPr>
          <p:nvPr>
            <p:ph type="pic" idx="5"/>
          </p:nvPr>
        </p:nvSpPr>
        <p:spPr>
          <a:xfrm>
            <a:off x="8617527" y="1142999"/>
            <a:ext cx="2466109" cy="455485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32" name="Google Shape;432;p78"/>
          <p:cNvSpPr>
            <a:spLocks noGrp="1"/>
          </p:cNvSpPr>
          <p:nvPr>
            <p:ph type="pic" idx="6"/>
          </p:nvPr>
        </p:nvSpPr>
        <p:spPr>
          <a:xfrm>
            <a:off x="6114472" y="1142999"/>
            <a:ext cx="2466109" cy="225742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8">
  <p:cSld name="Image Holder #7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5" name="Google Shape;435;p79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79">
  <p:cSld name="Image Holder #79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8" name="Google Shape;438;p80"/>
          <p:cNvSpPr>
            <a:spLocks noGrp="1"/>
          </p:cNvSpPr>
          <p:nvPr>
            <p:ph type="pic" idx="2"/>
          </p:nvPr>
        </p:nvSpPr>
        <p:spPr>
          <a:xfrm>
            <a:off x="1108363" y="1142999"/>
            <a:ext cx="3325091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39" name="Google Shape;439;p80"/>
          <p:cNvSpPr>
            <a:spLocks noGrp="1"/>
          </p:cNvSpPr>
          <p:nvPr>
            <p:ph type="pic" idx="3"/>
          </p:nvPr>
        </p:nvSpPr>
        <p:spPr>
          <a:xfrm>
            <a:off x="4539881" y="1142999"/>
            <a:ext cx="2105891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0" name="Google Shape;440;p80"/>
          <p:cNvSpPr>
            <a:spLocks noGrp="1"/>
          </p:cNvSpPr>
          <p:nvPr>
            <p:ph type="pic" idx="4"/>
          </p:nvPr>
        </p:nvSpPr>
        <p:spPr>
          <a:xfrm>
            <a:off x="6752201" y="1142999"/>
            <a:ext cx="2105891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1" name="Google Shape;441;p80"/>
          <p:cNvSpPr>
            <a:spLocks noGrp="1"/>
          </p:cNvSpPr>
          <p:nvPr>
            <p:ph type="pic" idx="5"/>
          </p:nvPr>
        </p:nvSpPr>
        <p:spPr>
          <a:xfrm>
            <a:off x="8964520" y="1142999"/>
            <a:ext cx="2105891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2">
  <p:cSld name="Image Holder #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0">
  <p:cSld name="Image Holder #80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4" name="Google Shape;444;p8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85E6E"/>
          </a:solidFill>
          <a:ln>
            <a:noFill/>
          </a:ln>
        </p:spPr>
      </p:sp>
      <p:sp>
        <p:nvSpPr>
          <p:cNvPr id="445" name="Google Shape;445;p81"/>
          <p:cNvSpPr>
            <a:spLocks noGrp="1"/>
          </p:cNvSpPr>
          <p:nvPr>
            <p:ph type="pic" idx="3"/>
          </p:nvPr>
        </p:nvSpPr>
        <p:spPr>
          <a:xfrm>
            <a:off x="3118531" y="2431472"/>
            <a:ext cx="1934095" cy="199453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6" name="Google Shape;446;p81"/>
          <p:cNvSpPr>
            <a:spLocks noGrp="1"/>
          </p:cNvSpPr>
          <p:nvPr>
            <p:ph type="pic" idx="4"/>
          </p:nvPr>
        </p:nvSpPr>
        <p:spPr>
          <a:xfrm>
            <a:off x="5128700" y="2431472"/>
            <a:ext cx="1934095" cy="199453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7" name="Google Shape;447;p81"/>
          <p:cNvSpPr>
            <a:spLocks noGrp="1"/>
          </p:cNvSpPr>
          <p:nvPr>
            <p:ph type="pic" idx="5"/>
          </p:nvPr>
        </p:nvSpPr>
        <p:spPr>
          <a:xfrm>
            <a:off x="7138868" y="2431472"/>
            <a:ext cx="1934095" cy="199453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8" name="Google Shape;448;p81"/>
          <p:cNvSpPr>
            <a:spLocks noGrp="1"/>
          </p:cNvSpPr>
          <p:nvPr>
            <p:ph type="pic" idx="6"/>
          </p:nvPr>
        </p:nvSpPr>
        <p:spPr>
          <a:xfrm>
            <a:off x="9149037" y="2431472"/>
            <a:ext cx="1934095" cy="199453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49" name="Google Shape;449;p81"/>
          <p:cNvSpPr>
            <a:spLocks noGrp="1"/>
          </p:cNvSpPr>
          <p:nvPr>
            <p:ph type="pic" idx="7"/>
          </p:nvPr>
        </p:nvSpPr>
        <p:spPr>
          <a:xfrm>
            <a:off x="1108363" y="2431472"/>
            <a:ext cx="1934095" cy="1994535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1">
  <p:cSld name="Image Holder #8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2" name="Google Shape;452;p82"/>
          <p:cNvSpPr>
            <a:spLocks noGrp="1"/>
          </p:cNvSpPr>
          <p:nvPr>
            <p:ph type="pic" idx="2"/>
          </p:nvPr>
        </p:nvSpPr>
        <p:spPr>
          <a:xfrm>
            <a:off x="1108363" y="1475507"/>
            <a:ext cx="2327564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53" name="Google Shape;453;p82"/>
          <p:cNvSpPr>
            <a:spLocks noGrp="1"/>
          </p:cNvSpPr>
          <p:nvPr>
            <p:ph type="pic" idx="3"/>
          </p:nvPr>
        </p:nvSpPr>
        <p:spPr>
          <a:xfrm>
            <a:off x="3657599" y="1475507"/>
            <a:ext cx="2327564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54" name="Google Shape;454;p82"/>
          <p:cNvSpPr>
            <a:spLocks noGrp="1"/>
          </p:cNvSpPr>
          <p:nvPr>
            <p:ph type="pic" idx="4"/>
          </p:nvPr>
        </p:nvSpPr>
        <p:spPr>
          <a:xfrm>
            <a:off x="6206836" y="1475507"/>
            <a:ext cx="2327564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55" name="Google Shape;455;p82"/>
          <p:cNvSpPr>
            <a:spLocks noGrp="1"/>
          </p:cNvSpPr>
          <p:nvPr>
            <p:ph type="pic" idx="5"/>
          </p:nvPr>
        </p:nvSpPr>
        <p:spPr>
          <a:xfrm>
            <a:off x="8756072" y="1475507"/>
            <a:ext cx="2327564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2">
  <p:cSld name="Image Holder #82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8" name="Google Shape;458;p83"/>
          <p:cNvSpPr>
            <a:spLocks noGrp="1"/>
          </p:cNvSpPr>
          <p:nvPr>
            <p:ph type="pic" idx="2"/>
          </p:nvPr>
        </p:nvSpPr>
        <p:spPr>
          <a:xfrm>
            <a:off x="6861633" y="1709951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59" name="Google Shape;459;p83"/>
          <p:cNvSpPr>
            <a:spLocks noGrp="1"/>
          </p:cNvSpPr>
          <p:nvPr>
            <p:ph type="pic" idx="3"/>
          </p:nvPr>
        </p:nvSpPr>
        <p:spPr>
          <a:xfrm>
            <a:off x="9632583" y="1710372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0" name="Google Shape;460;p83"/>
          <p:cNvSpPr>
            <a:spLocks noGrp="1"/>
          </p:cNvSpPr>
          <p:nvPr>
            <p:ph type="pic" idx="4"/>
          </p:nvPr>
        </p:nvSpPr>
        <p:spPr>
          <a:xfrm>
            <a:off x="8247108" y="887118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1" name="Google Shape;461;p83"/>
          <p:cNvSpPr>
            <a:spLocks noGrp="1"/>
          </p:cNvSpPr>
          <p:nvPr>
            <p:ph type="pic" idx="5"/>
          </p:nvPr>
        </p:nvSpPr>
        <p:spPr>
          <a:xfrm>
            <a:off x="8247108" y="4184673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2" name="Google Shape;462;p83"/>
          <p:cNvSpPr>
            <a:spLocks noGrp="1"/>
          </p:cNvSpPr>
          <p:nvPr>
            <p:ph type="pic" idx="6"/>
          </p:nvPr>
        </p:nvSpPr>
        <p:spPr>
          <a:xfrm>
            <a:off x="9632583" y="3360047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3" name="Google Shape;463;p83"/>
          <p:cNvSpPr>
            <a:spLocks noGrp="1"/>
          </p:cNvSpPr>
          <p:nvPr>
            <p:ph type="pic" idx="7"/>
          </p:nvPr>
        </p:nvSpPr>
        <p:spPr>
          <a:xfrm>
            <a:off x="6861633" y="3361842"/>
            <a:ext cx="1451053" cy="1496399"/>
          </a:xfrm>
          <a:prstGeom prst="ellipse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3">
  <p:cSld name="Image Holder #83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6" name="Google Shape;466;p84"/>
          <p:cNvSpPr>
            <a:spLocks noGrp="1"/>
          </p:cNvSpPr>
          <p:nvPr>
            <p:ph type="pic" idx="2"/>
          </p:nvPr>
        </p:nvSpPr>
        <p:spPr>
          <a:xfrm>
            <a:off x="1108363" y="1240047"/>
            <a:ext cx="2382982" cy="2188953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7" name="Google Shape;467;p84"/>
          <p:cNvSpPr>
            <a:spLocks noGrp="1"/>
          </p:cNvSpPr>
          <p:nvPr>
            <p:ph type="pic" idx="3"/>
          </p:nvPr>
        </p:nvSpPr>
        <p:spPr>
          <a:xfrm>
            <a:off x="3639127" y="1240047"/>
            <a:ext cx="2382982" cy="2188953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8" name="Google Shape;468;p84"/>
          <p:cNvSpPr>
            <a:spLocks noGrp="1"/>
          </p:cNvSpPr>
          <p:nvPr>
            <p:ph type="pic" idx="4"/>
          </p:nvPr>
        </p:nvSpPr>
        <p:spPr>
          <a:xfrm>
            <a:off x="6169890" y="1240047"/>
            <a:ext cx="2382982" cy="2188953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69" name="Google Shape;469;p84"/>
          <p:cNvSpPr>
            <a:spLocks noGrp="1"/>
          </p:cNvSpPr>
          <p:nvPr>
            <p:ph type="pic" idx="5"/>
          </p:nvPr>
        </p:nvSpPr>
        <p:spPr>
          <a:xfrm>
            <a:off x="8700654" y="1240047"/>
            <a:ext cx="2382982" cy="2188953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4">
  <p:cSld name="Image Holder #84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2" name="Google Shape;472;p85"/>
          <p:cNvSpPr>
            <a:spLocks noGrp="1"/>
          </p:cNvSpPr>
          <p:nvPr>
            <p:ph type="pic" idx="2"/>
          </p:nvPr>
        </p:nvSpPr>
        <p:spPr>
          <a:xfrm>
            <a:off x="1108364" y="1600200"/>
            <a:ext cx="1773382" cy="1828800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73" name="Google Shape;473;p85"/>
          <p:cNvSpPr>
            <a:spLocks noGrp="1"/>
          </p:cNvSpPr>
          <p:nvPr>
            <p:ph type="pic" idx="3"/>
          </p:nvPr>
        </p:nvSpPr>
        <p:spPr>
          <a:xfrm>
            <a:off x="3158836" y="1600200"/>
            <a:ext cx="1773382" cy="1828800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74" name="Google Shape;474;p85"/>
          <p:cNvSpPr>
            <a:spLocks noGrp="1"/>
          </p:cNvSpPr>
          <p:nvPr>
            <p:ph type="pic" idx="4"/>
          </p:nvPr>
        </p:nvSpPr>
        <p:spPr>
          <a:xfrm>
            <a:off x="5209309" y="1600200"/>
            <a:ext cx="1773382" cy="1828800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75" name="Google Shape;475;p85"/>
          <p:cNvSpPr>
            <a:spLocks noGrp="1"/>
          </p:cNvSpPr>
          <p:nvPr>
            <p:ph type="pic" idx="5"/>
          </p:nvPr>
        </p:nvSpPr>
        <p:spPr>
          <a:xfrm>
            <a:off x="7259782" y="1600200"/>
            <a:ext cx="1773382" cy="1828800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76" name="Google Shape;476;p85"/>
          <p:cNvSpPr>
            <a:spLocks noGrp="1"/>
          </p:cNvSpPr>
          <p:nvPr>
            <p:ph type="pic" idx="6"/>
          </p:nvPr>
        </p:nvSpPr>
        <p:spPr>
          <a:xfrm>
            <a:off x="9310254" y="1600200"/>
            <a:ext cx="1773382" cy="1828800"/>
          </a:xfrm>
          <a:prstGeom prst="ellipse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5">
  <p:cSld name="Image Holder #85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9" name="Google Shape;479;p86"/>
          <p:cNvSpPr>
            <a:spLocks noGrp="1"/>
          </p:cNvSpPr>
          <p:nvPr>
            <p:ph type="pic" idx="2"/>
          </p:nvPr>
        </p:nvSpPr>
        <p:spPr>
          <a:xfrm>
            <a:off x="1108363" y="1340429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80" name="Google Shape;480;p86"/>
          <p:cNvSpPr>
            <a:spLocks noGrp="1"/>
          </p:cNvSpPr>
          <p:nvPr>
            <p:ph type="pic" idx="3"/>
          </p:nvPr>
        </p:nvSpPr>
        <p:spPr>
          <a:xfrm>
            <a:off x="3640806" y="1350821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81" name="Google Shape;481;p86"/>
          <p:cNvSpPr>
            <a:spLocks noGrp="1"/>
          </p:cNvSpPr>
          <p:nvPr>
            <p:ph type="pic" idx="4"/>
          </p:nvPr>
        </p:nvSpPr>
        <p:spPr>
          <a:xfrm>
            <a:off x="6173249" y="1350821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82" name="Google Shape;482;p86"/>
          <p:cNvSpPr>
            <a:spLocks noGrp="1"/>
          </p:cNvSpPr>
          <p:nvPr>
            <p:ph type="pic" idx="5"/>
          </p:nvPr>
        </p:nvSpPr>
        <p:spPr>
          <a:xfrm>
            <a:off x="8705691" y="1340429"/>
            <a:ext cx="2377945" cy="2847109"/>
          </a:xfrm>
          <a:prstGeom prst="rect">
            <a:avLst/>
          </a:prstGeom>
          <a:solidFill>
            <a:srgbClr val="3C414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6">
  <p:cSld name="Image Holder #8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5" name="Google Shape;485;p87"/>
          <p:cNvSpPr>
            <a:spLocks noGrp="1"/>
          </p:cNvSpPr>
          <p:nvPr>
            <p:ph type="pic" idx="2"/>
          </p:nvPr>
        </p:nvSpPr>
        <p:spPr>
          <a:xfrm>
            <a:off x="1108363" y="1153390"/>
            <a:ext cx="3879273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7">
  <p:cSld name="Image Holder #87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8" name="Google Shape;488;p88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2286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8">
  <p:cSld name="Image Holder #88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1" name="Google Shape;491;p89"/>
          <p:cNvSpPr>
            <a:spLocks noGrp="1"/>
          </p:cNvSpPr>
          <p:nvPr>
            <p:ph type="pic" idx="2"/>
          </p:nvPr>
        </p:nvSpPr>
        <p:spPr>
          <a:xfrm>
            <a:off x="1108363" y="1143000"/>
            <a:ext cx="2770909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89">
  <p:cSld name="Image Holder #8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4" name="Google Shape;494;p90"/>
          <p:cNvSpPr>
            <a:spLocks noGrp="1"/>
          </p:cNvSpPr>
          <p:nvPr>
            <p:ph type="pic" idx="2"/>
          </p:nvPr>
        </p:nvSpPr>
        <p:spPr>
          <a:xfrm>
            <a:off x="0" y="0"/>
            <a:ext cx="3879273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3">
  <p:cSld name="Image Holder #3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6096000" y="1143000"/>
            <a:ext cx="6096000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">
  <p:cSld name="90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7" name="Google Shape;497;p91"/>
          <p:cNvSpPr>
            <a:spLocks noGrp="1"/>
          </p:cNvSpPr>
          <p:nvPr>
            <p:ph type="pic" idx="2"/>
          </p:nvPr>
        </p:nvSpPr>
        <p:spPr>
          <a:xfrm>
            <a:off x="1108362" y="1142998"/>
            <a:ext cx="3325091" cy="3429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98" name="Google Shape;498;p91"/>
          <p:cNvSpPr>
            <a:spLocks noGrp="1"/>
          </p:cNvSpPr>
          <p:nvPr>
            <p:ph type="pic" idx="3"/>
          </p:nvPr>
        </p:nvSpPr>
        <p:spPr>
          <a:xfrm>
            <a:off x="4433454" y="1143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499" name="Google Shape;499;p91"/>
          <p:cNvSpPr>
            <a:spLocks noGrp="1"/>
          </p:cNvSpPr>
          <p:nvPr>
            <p:ph type="pic" idx="4"/>
          </p:nvPr>
        </p:nvSpPr>
        <p:spPr>
          <a:xfrm>
            <a:off x="6096000" y="1143000"/>
            <a:ext cx="1662545" cy="1714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00" name="Google Shape;500;p91"/>
          <p:cNvSpPr>
            <a:spLocks noGrp="1"/>
          </p:cNvSpPr>
          <p:nvPr>
            <p:ph type="pic" idx="5"/>
          </p:nvPr>
        </p:nvSpPr>
        <p:spPr>
          <a:xfrm>
            <a:off x="9975273" y="2857499"/>
            <a:ext cx="2216727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01" name="Google Shape;501;p91"/>
          <p:cNvSpPr>
            <a:spLocks noGrp="1"/>
          </p:cNvSpPr>
          <p:nvPr>
            <p:ph type="pic" idx="6"/>
          </p:nvPr>
        </p:nvSpPr>
        <p:spPr>
          <a:xfrm>
            <a:off x="4433454" y="2857498"/>
            <a:ext cx="5541818" cy="28575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1">
  <p:cSld name="Image Holder #9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4" name="Google Shape;504;p92"/>
          <p:cNvSpPr>
            <a:spLocks noGrp="1"/>
          </p:cNvSpPr>
          <p:nvPr>
            <p:ph type="pic" idx="2"/>
          </p:nvPr>
        </p:nvSpPr>
        <p:spPr>
          <a:xfrm>
            <a:off x="3878013" y="1142999"/>
            <a:ext cx="2189018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05" name="Google Shape;505;p92"/>
          <p:cNvSpPr>
            <a:spLocks noGrp="1"/>
          </p:cNvSpPr>
          <p:nvPr>
            <p:ph type="pic" idx="3"/>
          </p:nvPr>
        </p:nvSpPr>
        <p:spPr>
          <a:xfrm>
            <a:off x="6124969" y="1142999"/>
            <a:ext cx="2189018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2">
  <p:cSld name="Image Holder #9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8" name="Google Shape;508;p93"/>
          <p:cNvSpPr>
            <a:spLocks noGrp="1"/>
          </p:cNvSpPr>
          <p:nvPr>
            <p:ph type="pic" idx="2"/>
          </p:nvPr>
        </p:nvSpPr>
        <p:spPr>
          <a:xfrm>
            <a:off x="1108364" y="1143000"/>
            <a:ext cx="4987636" cy="4572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3">
  <p:cSld name="Image Holder #9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1" name="Google Shape;511;p94"/>
          <p:cNvSpPr>
            <a:spLocks noGrp="1"/>
          </p:cNvSpPr>
          <p:nvPr>
            <p:ph type="pic" idx="2"/>
          </p:nvPr>
        </p:nvSpPr>
        <p:spPr>
          <a:xfrm>
            <a:off x="0" y="0"/>
            <a:ext cx="5541818" cy="4563601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4">
  <p:cSld name="Image Holder #94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4" name="Google Shape;514;p95"/>
          <p:cNvSpPr>
            <a:spLocks noGrp="1"/>
          </p:cNvSpPr>
          <p:nvPr>
            <p:ph type="pic" idx="2"/>
          </p:nvPr>
        </p:nvSpPr>
        <p:spPr>
          <a:xfrm>
            <a:off x="1681984" y="1380278"/>
            <a:ext cx="5120327" cy="3998546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5">
  <p:cSld name="Image Holder #95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7" name="Google Shape;517;p96"/>
          <p:cNvSpPr>
            <a:spLocks noGrp="1"/>
          </p:cNvSpPr>
          <p:nvPr>
            <p:ph type="pic" idx="2"/>
          </p:nvPr>
        </p:nvSpPr>
        <p:spPr>
          <a:xfrm>
            <a:off x="1279929" y="1488932"/>
            <a:ext cx="2838402" cy="3860153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6">
  <p:cSld name="Image Holder #96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0" name="Google Shape;520;p97"/>
          <p:cNvSpPr>
            <a:spLocks noGrp="1"/>
          </p:cNvSpPr>
          <p:nvPr>
            <p:ph type="pic" idx="2"/>
          </p:nvPr>
        </p:nvSpPr>
        <p:spPr>
          <a:xfrm>
            <a:off x="6015059" y="1348924"/>
            <a:ext cx="4916449" cy="3256694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7">
  <p:cSld name="Image Holder #97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3" name="Google Shape;523;p98"/>
          <p:cNvSpPr>
            <a:spLocks noGrp="1"/>
          </p:cNvSpPr>
          <p:nvPr>
            <p:ph type="pic" idx="2"/>
          </p:nvPr>
        </p:nvSpPr>
        <p:spPr>
          <a:xfrm>
            <a:off x="1323394" y="1361720"/>
            <a:ext cx="4913868" cy="3080058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8">
  <p:cSld name="Image Holder #98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6" name="Google Shape;526;p9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  <p:sp>
        <p:nvSpPr>
          <p:cNvPr id="527" name="Google Shape;527;p99"/>
          <p:cNvSpPr>
            <a:spLocks noGrp="1"/>
          </p:cNvSpPr>
          <p:nvPr>
            <p:ph type="pic" idx="3"/>
          </p:nvPr>
        </p:nvSpPr>
        <p:spPr>
          <a:xfrm>
            <a:off x="-412920" y="1234982"/>
            <a:ext cx="5693437" cy="4020577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#99">
  <p:cSld name="Image Holder #99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0" name="Google Shape;530;p100"/>
          <p:cNvSpPr>
            <a:spLocks noGrp="1"/>
          </p:cNvSpPr>
          <p:nvPr>
            <p:ph type="pic" idx="2"/>
          </p:nvPr>
        </p:nvSpPr>
        <p:spPr>
          <a:xfrm>
            <a:off x="3995481" y="1418021"/>
            <a:ext cx="4284648" cy="2903126"/>
          </a:xfrm>
          <a:prstGeom prst="rect">
            <a:avLst/>
          </a:prstGeom>
          <a:solidFill>
            <a:srgbClr val="3C414C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hyperlink" Target="http://graphicriver.net/user/simplesmart/portfolio" TargetMode="Externa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91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" name="Google Shape;7;p1">
            <a:hlinkClick r:id="rId110"/>
          </p:cNvPr>
          <p:cNvSpPr/>
          <p:nvPr/>
        </p:nvSpPr>
        <p:spPr>
          <a:xfrm>
            <a:off x="10075696" y="6425659"/>
            <a:ext cx="221673" cy="228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22150" tIns="22150" rIns="22150" bIns="22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1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9682731" y="6425659"/>
            <a:ext cx="221673" cy="228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22150" tIns="22150" rIns="22150" bIns="22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1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468662" y="6425659"/>
            <a:ext cx="221673" cy="228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22150" tIns="22150" rIns="22150" bIns="22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1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0861627" y="6425659"/>
            <a:ext cx="221673" cy="228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22150" tIns="22150" rIns="22150" bIns="22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1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567" name="Google Shape;567;p110"/>
          <p:cNvSpPr txBox="1"/>
          <p:nvPr/>
        </p:nvSpPr>
        <p:spPr>
          <a:xfrm>
            <a:off x="283000" y="113200"/>
            <a:ext cx="1165232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                 </a:t>
            </a:r>
            <a:r>
              <a:rPr lang="ru-RU" sz="4000" b="1" dirty="0" err="1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Опитування</a:t>
            </a:r>
            <a:r>
              <a:rPr lang="ru-RU" sz="4000" b="1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b="1" dirty="0" err="1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роботодавців</a:t>
            </a:r>
            <a:r>
              <a:rPr lang="ru-RU" sz="4000" b="1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за </a:t>
            </a:r>
            <a:r>
              <a:rPr lang="ru-RU" sz="4000" b="1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освітньою</a:t>
            </a:r>
            <a:r>
              <a:rPr lang="ru-RU" sz="4000" b="1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b="1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програмою</a:t>
            </a:r>
            <a:r>
              <a:rPr lang="ru-RU" sz="4000" b="1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“</a:t>
            </a:r>
            <a:r>
              <a:rPr lang="ru-RU" sz="4000" b="1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Екологія</a:t>
            </a:r>
            <a:r>
              <a:rPr lang="ru-RU" sz="4000" b="1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”</a:t>
            </a:r>
            <a:endParaRPr sz="4000" b="1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68" name="Google Shape;568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164" y="1528941"/>
            <a:ext cx="9605818" cy="485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1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600" name="Google Shape;600;p114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9. Оцініть, будь-ласка, володіння випускників інформаційними та комунікаційними технологіями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1" name="Google Shape;601;p114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2" name="Google Shape;60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375" y="1745075"/>
            <a:ext cx="7760261" cy="37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5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608" name="Google Shape;608;p115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10. Оцініть, будь-ласка, володіння випускників іноземною мовою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9" name="Google Shape;609;p115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Google Shape;610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38" y="2021200"/>
            <a:ext cx="9297517" cy="37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6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616" name="Google Shape;616;p116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11. Оцініть, будь-ласка, вміння випускників вести ділову документацію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7" name="Google Shape;617;p116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8" name="Google Shape;618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75" y="1416000"/>
            <a:ext cx="7267513" cy="50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7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624" name="Google Shape;624;p117"/>
          <p:cNvSpPr txBox="1"/>
          <p:nvPr/>
        </p:nvSpPr>
        <p:spPr>
          <a:xfrm>
            <a:off x="283000" y="113200"/>
            <a:ext cx="11650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12.Чи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вважаєте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Ви,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що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підготовка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фахівців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за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освітньою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програмою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“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Екологія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”,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що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провадиться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в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Поліському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національному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університеті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є</a:t>
            </a:r>
            <a:endParaRPr sz="4000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актуальною і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необхідною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?</a:t>
            </a:r>
            <a:endParaRPr sz="4000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5" name="Google Shape;625;p117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6" name="Google Shape;626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124" y="968025"/>
            <a:ext cx="2160625" cy="57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17"/>
          <p:cNvSpPr txBox="1"/>
          <p:nvPr/>
        </p:nvSpPr>
        <p:spPr>
          <a:xfrm>
            <a:off x="8301275" y="3226175"/>
            <a:ext cx="183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5"/>
                </a:solidFill>
              </a:rPr>
              <a:t>ТАК</a:t>
            </a:r>
            <a:endParaRPr sz="24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18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633" name="Google Shape;633;p118"/>
          <p:cNvSpPr txBox="1"/>
          <p:nvPr/>
        </p:nvSpPr>
        <p:spPr>
          <a:xfrm>
            <a:off x="283000" y="113200"/>
            <a:ext cx="116502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13. Чи забезпечує освітня програма “Екологія” формування тих компетентностей, які потрібні фахівцям для ефективної роботи на Вашому підприємстві (в установі/організації)?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4" name="Google Shape;634;p118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5" name="Google Shape;63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925" y="2598750"/>
            <a:ext cx="3081151" cy="4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18"/>
          <p:cNvSpPr txBox="1"/>
          <p:nvPr/>
        </p:nvSpPr>
        <p:spPr>
          <a:xfrm>
            <a:off x="6438300" y="4728975"/>
            <a:ext cx="119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</a:rPr>
              <a:t>ТАК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9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642" name="Google Shape;642;p119"/>
          <p:cNvSpPr txBox="1"/>
          <p:nvPr/>
        </p:nvSpPr>
        <p:spPr>
          <a:xfrm>
            <a:off x="283000" y="113200"/>
            <a:ext cx="117849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14. Чи зацікавлені Ви надати можливість для проходження виробничої практики на базі Вашого підприємства (установи/організації) студентам за освітньою програмою Екологія з метою підвищення рівня практичної підготовки?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3" name="Google Shape;643;p119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4" name="Google Shape;644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300" y="2791725"/>
            <a:ext cx="3736075" cy="396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0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567" name="Google Shape;567;p110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1. Представником якої організації, управління чи обʹєкту ПЗФ Ви є?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68" name="Google Shape;568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300" y="1917425"/>
            <a:ext cx="8287757" cy="36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574" name="Google Shape;574;p111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r>
              <a:rPr lang="ru-RU" sz="4000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.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Оцініть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будь ласка,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рівень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базових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(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професійних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)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знань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і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навичок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випускників</a:t>
            </a:r>
            <a:endParaRPr sz="4000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5" name="Google Shape;575;p111"/>
          <p:cNvSpPr txBox="1"/>
          <p:nvPr/>
        </p:nvSpPr>
        <p:spPr>
          <a:xfrm>
            <a:off x="368475" y="5476175"/>
            <a:ext cx="2968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 sz="2424" b="1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125" y="1834000"/>
            <a:ext cx="8442718" cy="364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582" name="Google Shape;582;p112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r>
              <a:rPr lang="ru-RU" sz="4000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.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Оцініть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будь ласка,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креативне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мислення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інноваційність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випускників</a:t>
            </a:r>
            <a:endParaRPr sz="4000" dirty="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83" name="Google Shape;58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100" y="1609950"/>
            <a:ext cx="10439216" cy="50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12"/>
          <p:cNvSpPr txBox="1"/>
          <p:nvPr/>
        </p:nvSpPr>
        <p:spPr>
          <a:xfrm>
            <a:off x="378725" y="5353325"/>
            <a:ext cx="34905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95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590" name="Google Shape;590;p113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  <a:r>
              <a:rPr lang="ru-RU" sz="4000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.</a:t>
            </a:r>
            <a:r>
              <a:rPr lang="ru-RU" sz="4000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Оцініть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будь ласка,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здатність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випускників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працювати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в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колективі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комунікабельність</a:t>
            </a:r>
            <a:endParaRPr sz="4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91" name="Google Shape;591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800" y="1609950"/>
            <a:ext cx="10319405" cy="5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113"/>
          <p:cNvSpPr txBox="1"/>
          <p:nvPr/>
        </p:nvSpPr>
        <p:spPr>
          <a:xfrm>
            <a:off x="327525" y="5455700"/>
            <a:ext cx="33267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0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14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598" name="Google Shape;598;p114"/>
          <p:cNvSpPr txBox="1"/>
          <p:nvPr/>
        </p:nvSpPr>
        <p:spPr>
          <a:xfrm>
            <a:off x="283000" y="113200"/>
            <a:ext cx="1165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r>
              <a:rPr lang="ru-RU" sz="4000" dirty="0" smtClean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.</a:t>
            </a:r>
            <a:r>
              <a:rPr lang="ru-RU" sz="4000" dirty="0" smtClean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Оцініть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, будь ласка,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організацію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робочого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часу,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самодисципліну</a:t>
            </a:r>
            <a:r>
              <a:rPr lang="ru-RU" sz="4000" dirty="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ru-RU" sz="4000" dirty="0" err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випускників</a:t>
            </a:r>
            <a:endParaRPr sz="4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99" name="Google Shape;59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75" y="1499100"/>
            <a:ext cx="11119790" cy="440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14"/>
          <p:cNvSpPr txBox="1"/>
          <p:nvPr/>
        </p:nvSpPr>
        <p:spPr>
          <a:xfrm>
            <a:off x="429900" y="5537575"/>
            <a:ext cx="3367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1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574" name="Google Shape;574;p111"/>
          <p:cNvSpPr txBox="1"/>
          <p:nvPr/>
        </p:nvSpPr>
        <p:spPr>
          <a:xfrm>
            <a:off x="283000" y="113200"/>
            <a:ext cx="1165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6. Оцініть, будь-ласка, здатність випускників ефективно представляти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себе й результати своєї праці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5" name="Google Shape;575;p111"/>
          <p:cNvSpPr txBox="1"/>
          <p:nvPr/>
        </p:nvSpPr>
        <p:spPr>
          <a:xfrm>
            <a:off x="368475" y="5476175"/>
            <a:ext cx="2968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 sz="2424" b="1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375" y="2297500"/>
            <a:ext cx="6218163" cy="440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2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582" name="Google Shape;582;p112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7. Оцініть, будь-ласка, націленість на карʹєрне зростання і професійний розвиток випускників</a:t>
            </a:r>
            <a:endParaRPr sz="4000">
              <a:solidFill>
                <a:srgbClr val="674EA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83" name="Google Shape;583;p112"/>
          <p:cNvSpPr txBox="1"/>
          <p:nvPr/>
        </p:nvSpPr>
        <p:spPr>
          <a:xfrm>
            <a:off x="378725" y="5353325"/>
            <a:ext cx="34905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/>
          </a:p>
        </p:txBody>
      </p:sp>
      <p:pic>
        <p:nvPicPr>
          <p:cNvPr id="584" name="Google Shape;58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788" y="2608800"/>
            <a:ext cx="79724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12"/>
          <p:cNvSpPr txBox="1"/>
          <p:nvPr/>
        </p:nvSpPr>
        <p:spPr>
          <a:xfrm>
            <a:off x="4216675" y="3924225"/>
            <a:ext cx="410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/>
              <a:t>ВИСОКИЙ РІВЕНЬ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3"/>
          <p:cNvSpPr txBox="1">
            <a:spLocks noGrp="1"/>
          </p:cNvSpPr>
          <p:nvPr>
            <p:ph type="sldNum" idx="12"/>
          </p:nvPr>
        </p:nvSpPr>
        <p:spPr>
          <a:xfrm>
            <a:off x="10799489" y="477982"/>
            <a:ext cx="35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591" name="Google Shape;591;p113"/>
          <p:cNvSpPr txBox="1"/>
          <p:nvPr/>
        </p:nvSpPr>
        <p:spPr>
          <a:xfrm>
            <a:off x="283000" y="113200"/>
            <a:ext cx="1165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8. Оцініть, будь-ласка, гнучкість та адаптивність випускників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92" name="Google Shape;592;p113"/>
          <p:cNvSpPr txBox="1"/>
          <p:nvPr/>
        </p:nvSpPr>
        <p:spPr>
          <a:xfrm>
            <a:off x="327525" y="5455700"/>
            <a:ext cx="33267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33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8 </a:t>
            </a:r>
            <a:r>
              <a:rPr lang="ru-RU" sz="2424" b="1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rPr>
              <a:t>респондентів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3" name="Google Shape;59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275" y="1672175"/>
            <a:ext cx="4020176" cy="36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13"/>
          <p:cNvSpPr txBox="1"/>
          <p:nvPr/>
        </p:nvSpPr>
        <p:spPr>
          <a:xfrm>
            <a:off x="5659975" y="5018500"/>
            <a:ext cx="420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/>
              <a:t>ВИСОКИЙ РІВЕНЬ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nix Colored 3">
      <a:dk1>
        <a:srgbClr val="000000"/>
      </a:dk1>
      <a:lt1>
        <a:srgbClr val="FFFFFF"/>
      </a:lt1>
      <a:dk2>
        <a:srgbClr val="2B2E36"/>
      </a:dk2>
      <a:lt2>
        <a:srgbClr val="F2F6F7"/>
      </a:lt2>
      <a:accent1>
        <a:srgbClr val="FECE00"/>
      </a:accent1>
      <a:accent2>
        <a:srgbClr val="F26722"/>
      </a:accent2>
      <a:accent3>
        <a:srgbClr val="8C278F"/>
      </a:accent3>
      <a:accent4>
        <a:srgbClr val="008FD5"/>
      </a:accent4>
      <a:accent5>
        <a:srgbClr val="00A996"/>
      </a:accent5>
      <a:accent6>
        <a:srgbClr val="AAB2BD"/>
      </a:accent6>
      <a:hlink>
        <a:srgbClr val="E33D49"/>
      </a:hlink>
      <a:folHlink>
        <a:srgbClr val="6899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280</Words>
  <Application>Microsoft Office PowerPoint</Application>
  <PresentationFormat>Широкоэкранный</PresentationFormat>
  <Paragraphs>49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Bebas Neue</vt:lpstr>
      <vt:lpstr>Roboto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Admin</cp:lastModifiedBy>
  <cp:revision>3</cp:revision>
  <dcterms:modified xsi:type="dcterms:W3CDTF">2023-02-14T06:07:31Z</dcterms:modified>
</cp:coreProperties>
</file>