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8" r:id="rId9"/>
    <p:sldId id="263" r:id="rId10"/>
    <p:sldId id="264" r:id="rId11"/>
    <p:sldId id="265" r:id="rId12"/>
    <p:sldId id="266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73" autoAdjust="0"/>
    <p:restoredTop sz="94660"/>
  </p:normalViewPr>
  <p:slideViewPr>
    <p:cSldViewPr>
      <p:cViewPr>
        <p:scale>
          <a:sx n="110" d="100"/>
          <a:sy n="110" d="100"/>
        </p:scale>
        <p:origin x="-10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652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259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466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919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869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708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618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415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95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886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549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19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692696"/>
            <a:ext cx="8496944" cy="5112568"/>
          </a:xfrm>
        </p:spPr>
        <p:txBody>
          <a:bodyPr>
            <a:normAutofit fontScale="90000"/>
          </a:bodyPr>
          <a:lstStyle/>
          <a:p>
            <a:pPr marL="182880" indent="0" algn="ctr">
              <a:lnSpc>
                <a:spcPct val="150000"/>
              </a:lnSpc>
              <a:buNone/>
            </a:pP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Моніторинг кар'єрного росту випускників першого (бакалаврського) рівня вищої освіти </a:t>
            </a:r>
            <a:br>
              <a:rPr lang="uk-UA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 «Захист і карантин рослин» </a:t>
            </a:r>
            <a:br>
              <a:rPr lang="uk-UA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спеціальності 202 «Захист і карантин рослин»</a:t>
            </a:r>
            <a:br>
              <a:rPr lang="uk-UA" sz="3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презинтація вип\0-02-0a-458d84cf0ce048f46b1fac3cff0174aae12056d072559fce552525968e81d098_74d22e8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504607"/>
            <a:ext cx="3384376" cy="1806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User\Desktop\Без названи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5116"/>
            <a:ext cx="2428875" cy="1876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Picture 2" descr="C:\Users\Nat\Desktop\кафедра здоров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25553"/>
            <a:ext cx="2505075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02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5875"/>
            <a:ext cx="8772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Ольшевська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Ганна, регіональний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менеджер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збуту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захисту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рослин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ТОВ «ПЛАНТАГРО»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320" y="991335"/>
            <a:ext cx="4624770" cy="3468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4" descr="Поле Зерно Производство Зерна - Бесплатное фото на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90" y="4619870"/>
            <a:ext cx="3181171" cy="1789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317" y="4629540"/>
            <a:ext cx="2909179" cy="177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1" y="4498667"/>
            <a:ext cx="2700878" cy="202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1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22385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Глібко Андрій,  агроном </a:t>
            </a:r>
          </a:p>
          <a:p>
            <a:pPr algn="ctr"/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ТОВ «Надія 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ВП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Житомирська область  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9218" name="Picture 2" descr="C:\Users\User\Desktop\випускники\0-02-0a-ea6809ae8ef1622d92cec8500a2817884d3bf1c9b64e3d338d894be7302b836d_b48f4a4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2378"/>
            <a:ext cx="4085182" cy="544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231" y="908720"/>
            <a:ext cx="3652664" cy="273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231" y="3789040"/>
            <a:ext cx="3646201" cy="280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19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88640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Попрожук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Дмитро, провідний агроном з насінництва </a:t>
            </a:r>
            <a:r>
              <a:rPr lang="uk-UA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агрохолд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uk-UA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нг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Агріс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Агро» Рівненська область  </a:t>
            </a:r>
          </a:p>
        </p:txBody>
      </p:sp>
      <p:pic>
        <p:nvPicPr>
          <p:cNvPr id="10242" name="Picture 2" descr="C:\Users\User\Desktop\випускники\0-02-04-49cca841078584fabcdd7b2c802c316a62f7bc02064f82b25fde3d04da6c87bc_a8b9fbd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32173" r="-434" b="47496"/>
          <a:stretch/>
        </p:blipFill>
        <p:spPr bwMode="auto">
          <a:xfrm>
            <a:off x="266804" y="2420888"/>
            <a:ext cx="6858000" cy="30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Nat\Desktop\IMG_86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920" y="1127587"/>
            <a:ext cx="3327767" cy="568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31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uk-UA" sz="2400" b="1" dirty="0" err="1" smtClean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Ананченко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Сергій, агроном, механік сільськогосподарського виробництва ТОВ </a:t>
            </a:r>
            <a:r>
              <a:rPr lang="uk-UA" sz="2400" b="1" dirty="0">
                <a:solidFill>
                  <a:srgbClr val="7030A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"МА'РИЖАНИ АГРО"</a:t>
            </a:r>
            <a:endParaRPr lang="uk-UA" dirty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1" y="3429000"/>
            <a:ext cx="3229819" cy="322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524" y="3284984"/>
            <a:ext cx="3276872" cy="3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80728"/>
            <a:ext cx="2448272" cy="326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253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848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Грантін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Олександр, ФОП, </a:t>
            </a:r>
            <a:b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продаж засобів захисту рослин</a:t>
            </a:r>
            <a:endParaRPr lang="uk-UA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Nat\Desktop\Грантін, Сколуб\IMG_86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491880" cy="465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t\Desktop\Грантін, Сколуб\IMG_86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0768"/>
            <a:ext cx="3600400" cy="480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940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539" y="148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Власюк Олександр, головний спеціаліст відділу карантину рослин управління </a:t>
            </a:r>
            <a:r>
              <a:rPr lang="uk-UA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фітосанітарної</a:t>
            </a:r>
            <a:r>
              <a:rPr lang="uk-UA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 </a:t>
            </a:r>
            <a:r>
              <a:rPr lang="uk-UA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Держпродспоживслужби</a:t>
            </a:r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державний </a:t>
            </a:r>
            <a:r>
              <a:rPr lang="uk-UA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фітосанітарний</a:t>
            </a:r>
            <a:r>
              <a:rPr lang="uk-UA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інстектор</a:t>
            </a:r>
            <a:r>
              <a:rPr lang="uk-UA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uk-UA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168" y="2492896"/>
            <a:ext cx="3078341" cy="41044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52" y="1135434"/>
            <a:ext cx="2783488" cy="37113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1" y="1165788"/>
            <a:ext cx="2895786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93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081" y="116632"/>
            <a:ext cx="8677749" cy="936104"/>
          </a:xfrm>
        </p:spPr>
        <p:txBody>
          <a:bodyPr>
            <a:normAutofit/>
          </a:bodyPr>
          <a:lstStyle/>
          <a:p>
            <a:r>
              <a:rPr lang="uk-UA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Шастун</a:t>
            </a:r>
            <a:r>
              <a:rPr lang="uk-UA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Олег,  технолог з агрономії компанії </a:t>
            </a:r>
            <a:r>
              <a:rPr lang="en-TT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 </a:t>
            </a:r>
            <a:r>
              <a:rPr lang="uk-UA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Аграрні </a:t>
            </a:r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истемні Технології Івано-Франківська область</a:t>
            </a:r>
            <a:endParaRPr lang="uk-UA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8000"/>
          <a:stretch/>
        </p:blipFill>
        <p:spPr>
          <a:xfrm>
            <a:off x="186666" y="1196752"/>
            <a:ext cx="3017182" cy="54890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162" y="908720"/>
            <a:ext cx="3165816" cy="4221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947" y="2492896"/>
            <a:ext cx="4026198" cy="402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63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9819"/>
            <a:ext cx="8568952" cy="1143000"/>
          </a:xfrm>
        </p:spPr>
        <p:txBody>
          <a:bodyPr>
            <a:noAutofit/>
          </a:bodyPr>
          <a:lstStyle/>
          <a:p>
            <a:r>
              <a:rPr lang="uk-UA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Потійчук</a:t>
            </a:r>
            <a:r>
              <a:rPr lang="uk-UA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Тетяна, старший науковий співробітник природного заповідника «Древлянський» </a:t>
            </a:r>
            <a:br>
              <a:rPr lang="uk-UA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Коростенського</a:t>
            </a:r>
            <a:r>
              <a:rPr lang="uk-UA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 Житомирської області  </a:t>
            </a:r>
            <a:endParaRPr lang="uk-UA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025" y="2276872"/>
            <a:ext cx="2817344" cy="37564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0" y="3124942"/>
            <a:ext cx="2412859" cy="36192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84"/>
          <a:stretch/>
        </p:blipFill>
        <p:spPr>
          <a:xfrm>
            <a:off x="3304129" y="3573016"/>
            <a:ext cx="2256643" cy="316595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611" y="1340768"/>
            <a:ext cx="3672408" cy="244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738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7767"/>
            <a:ext cx="8229600" cy="1143000"/>
          </a:xfrm>
        </p:spPr>
        <p:txBody>
          <a:bodyPr>
            <a:noAutofit/>
          </a:bodyPr>
          <a:lstStyle/>
          <a:p>
            <a:r>
              <a:rPr lang="uk-UA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Шермазанян</a:t>
            </a:r>
            <a:r>
              <a:rPr lang="uk-UA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(Оношко) Анастасія – начальник відділу з впровадження систем управління якістю </a:t>
            </a:r>
            <a:br>
              <a:rPr lang="uk-UA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 «</a:t>
            </a:r>
            <a:r>
              <a:rPr lang="uk-UA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Житомирмясокомбінат</a:t>
            </a:r>
            <a:r>
              <a:rPr lang="uk-UA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Nat\Desktop\IMG_86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7"/>
            <a:ext cx="3960440" cy="528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t\Desktop\IMG_86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0768"/>
            <a:ext cx="3960440" cy="528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313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8313"/>
            <a:ext cx="8229600" cy="1143000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Черняхівський Олександр, </a:t>
            </a:r>
            <a:br>
              <a:rPr lang="uk-UA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 Черняхівський </a:t>
            </a:r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лександр </a:t>
            </a:r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ванович </a:t>
            </a:r>
            <a:endParaRPr lang="uk-UA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" y="3038110"/>
            <a:ext cx="3547659" cy="35476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49255"/>
            <a:ext cx="2037537" cy="15345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917" y="906863"/>
            <a:ext cx="2352477" cy="31366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34" y="906863"/>
            <a:ext cx="3003798" cy="400506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648" y="4509120"/>
            <a:ext cx="2592288" cy="195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851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728192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Випускники спеціальності 202 «захист і карантин рослин»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Панасюк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Антон, </a:t>
            </a:r>
            <a:r>
              <a:rPr lang="uk-UA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Зарембицький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Дмитро, </a:t>
            </a:r>
            <a:b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Момонт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Олександр – працюють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ДУ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Житомирська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фітосанітарна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випробувальна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лабораторія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Держпродспоживслужби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презинтація вип\0-02-0a-66440bc56f2c32b902085670e77a6c5716f8ee34d3b56669223cd88e47818628_20ad066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2132856"/>
            <a:ext cx="6034617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3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0"/>
          </a:xfrm>
        </p:spPr>
        <p:txBody>
          <a:bodyPr>
            <a:noAutofit/>
          </a:bodyPr>
          <a:lstStyle/>
          <a:p>
            <a:r>
              <a:rPr lang="uk-UA" sz="2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Столяр Світлана, </a:t>
            </a:r>
            <a:r>
              <a:rPr lang="uk-UA" sz="2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к.с.-г.н</a:t>
            </a:r>
            <a:r>
              <a:rPr lang="uk-UA" sz="2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 доцент, </a:t>
            </a:r>
            <a:r>
              <a:rPr lang="uk-UA" sz="2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завідучав</a:t>
            </a:r>
            <a:r>
              <a:rPr lang="uk-UA" sz="2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кафедри технологій у рослинництві Поліського національного університету</a:t>
            </a:r>
            <a:endParaRPr lang="uk-UA" sz="2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F:\АКРЕДИТАЦІЯ 2026\Випускники\IMG_86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9"/>
          <a:stretch/>
        </p:blipFill>
        <p:spPr bwMode="auto">
          <a:xfrm>
            <a:off x="791580" y="987556"/>
            <a:ext cx="3835528" cy="365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АКРЕДИТАЦІЯ 2026\Випускники\IMG_86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869326"/>
            <a:ext cx="4339585" cy="195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АКРЕДИТАЦІЯ 2026\Випускники\IMG_865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2" b="9676"/>
          <a:stretch/>
        </p:blipFill>
        <p:spPr bwMode="auto">
          <a:xfrm>
            <a:off x="5796136" y="978072"/>
            <a:ext cx="3186502" cy="55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383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6256"/>
            <a:ext cx="7992888" cy="770959"/>
          </a:xfrm>
        </p:spPr>
        <p:txBody>
          <a:bodyPr>
            <a:normAutofit/>
          </a:bodyPr>
          <a:lstStyle/>
          <a:p>
            <a:r>
              <a:rPr lang="uk-UA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Дроздова 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Анна, доктор філософії з агрономії </a:t>
            </a:r>
            <a:endParaRPr lang="uk-UA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F:\АКРЕДИТАЦІЯ 2026\Випускники\зображення_viber_2026-02-03_10-34-27-19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7" t="-78" r="23820" b="18128"/>
          <a:stretch/>
        </p:blipFill>
        <p:spPr bwMode="auto">
          <a:xfrm>
            <a:off x="49358" y="735895"/>
            <a:ext cx="3109771" cy="362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АКРЕДИТАЦІЯ 2026\Випускники\зображення_viber_2026-02-03_10-35-58-2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44" y="4502646"/>
            <a:ext cx="3008108" cy="225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257" y="764704"/>
            <a:ext cx="299728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85327"/>
            <a:ext cx="4048125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06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Герасимчук Ігор, помічник агронома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ТОВ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Сі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Ейч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Ер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Сервіс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Звягельський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район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Житомирська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область</a:t>
            </a:r>
            <a:endParaRPr lang="uk-UA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АКРЕДИТАЦІЯ 2026\Випускники\Герасимчук Ігор\IMG_86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08694"/>
            <a:ext cx="259228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АКРЕДИТАЦІЯ 2026\Випускники\Герасимчук Ігор\IMG_86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53" y="1347513"/>
            <a:ext cx="1999898" cy="265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АКРЕДИТАЦІЯ 2026\Випускники\Герасимчук Ігор\IMG_86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077" y="1844824"/>
            <a:ext cx="1897695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АКРЕДИТАЦІЯ 2026\Випускники\Герасимчук Ігор\IMG_86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51" y="4079130"/>
            <a:ext cx="1999898" cy="266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АКРЕДИТАЦІЯ 2026\Випускники\Герасимчук Ігор\IMG_865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1"/>
          <a:stretch/>
        </p:blipFill>
        <p:spPr bwMode="auto">
          <a:xfrm>
            <a:off x="5148064" y="4581127"/>
            <a:ext cx="3799416" cy="206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:\АКРЕДИТАЦІЯ 2026\Випускники\Герасимчук Ігор\IMG_86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383" y="1206350"/>
            <a:ext cx="1979570" cy="263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378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Сколуб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Сергій, керівник з виробництва </a:t>
            </a:r>
            <a:b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ТОВ «АТОМ - АГРО» Житомирська область</a:t>
            </a:r>
            <a:endParaRPr lang="uk-UA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16821"/>
            <a:ext cx="3888432" cy="518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Nat\Desktop\Грантін, Сколуб\IMG_86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3783898" cy="504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041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135" y="330695"/>
            <a:ext cx="8424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Іванчук Юлія, завідувач лабораторії кафедри геодезії та землеустрою Поліського національного університету</a:t>
            </a:r>
            <a:endParaRPr lang="uk-UA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35" y="1163652"/>
            <a:ext cx="3456384" cy="5567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54" t="27155" r="115" b="12"/>
          <a:stretch/>
        </p:blipFill>
        <p:spPr bwMode="auto">
          <a:xfrm>
            <a:off x="4608003" y="1174470"/>
            <a:ext cx="4393716" cy="555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230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45" y="188640"/>
            <a:ext cx="8856983" cy="1008112"/>
          </a:xfrm>
        </p:spPr>
        <p:txBody>
          <a:bodyPr>
            <a:noAutofit/>
          </a:bodyPr>
          <a:lstStyle/>
          <a:p>
            <a:r>
              <a:rPr lang="uk-UA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Зарембицький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Дмитро, </a:t>
            </a:r>
            <a:r>
              <a:rPr lang="uk-UA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завідувач відділу </a:t>
            </a:r>
            <a:r>
              <a:rPr lang="uk-UA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фітосанітарного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аналізу  </a:t>
            </a:r>
            <a:r>
              <a:rPr lang="uk-UA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ДУ «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Житомирська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фітосанітарна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випробувальна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лабораторія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Держпродспоживслужби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4072416" cy="4685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:\АКРЕДИТАЦІЯ 2026\Випускники\IMG_86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639" r="15062" b="-1"/>
          <a:stretch/>
        </p:blipFill>
        <p:spPr bwMode="auto">
          <a:xfrm>
            <a:off x="179512" y="1628800"/>
            <a:ext cx="4257860" cy="470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64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008112"/>
          </a:xfrm>
        </p:spPr>
        <p:txBody>
          <a:bodyPr>
            <a:noAutofit/>
          </a:bodyPr>
          <a:lstStyle/>
          <a:p>
            <a:r>
              <a:rPr lang="uk-UA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Момонт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Олександр, </a:t>
            </a:r>
            <a:r>
              <a:rPr lang="uk-UA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провідний 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фахівець </a:t>
            </a:r>
            <a:b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ДУ «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Житомирська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фітосанітарна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випробувальна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лабораторія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Держпродспоживслужби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04800"/>
            <a:ext cx="3731967" cy="2826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551" y="1204800"/>
            <a:ext cx="3210252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479" y="4121986"/>
            <a:ext cx="1872208" cy="2540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05607"/>
            <a:ext cx="1905672" cy="2540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93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784976" cy="1008112"/>
          </a:xfrm>
        </p:spPr>
        <p:txBody>
          <a:bodyPr>
            <a:noAutofit/>
          </a:bodyPr>
          <a:lstStyle/>
          <a:p>
            <a:r>
              <a:rPr lang="uk-UA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Панасюк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Антон, провідний фахівець</a:t>
            </a:r>
            <a:r>
              <a:rPr lang="uk-UA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ДУ «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Житомирська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фітосанітарна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випробувальна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лабораторія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Держпродспоживслужби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7508"/>
            <a:ext cx="2912479" cy="3601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24744"/>
            <a:ext cx="3223566" cy="4266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948220"/>
            <a:ext cx="3240360" cy="3909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87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5574" t="27440" r="41015" b="26829"/>
          <a:stretch/>
        </p:blipFill>
        <p:spPr bwMode="auto">
          <a:xfrm>
            <a:off x="4112978" y="3871752"/>
            <a:ext cx="4968551" cy="2787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1758" y="160338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Белалов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Юрій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головний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агроном  ТОВ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Ніктарія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Житомирська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область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/>
          <a:srcRect l="4799" t="13432" r="26935" b="25980"/>
          <a:stretch/>
        </p:blipFill>
        <p:spPr bwMode="auto">
          <a:xfrm>
            <a:off x="128477" y="4975672"/>
            <a:ext cx="3984501" cy="1659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71940"/>
            <a:ext cx="458782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16" y="3337270"/>
            <a:ext cx="1612328" cy="161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5" descr="Голубика высокорослая. Как вырастить суперфуд на своем участке | Дача |  Cвободное время | АиФ Аргументы и факты в Беларус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52736"/>
            <a:ext cx="3679512" cy="238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92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0968" y="-66293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Брицов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Дмитро, агроном ТОВ «</a:t>
            </a:r>
            <a:r>
              <a:rPr lang="uk-UA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Дедденс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Агро» Рівненська область  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3822688" cy="215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827" y="4689629"/>
            <a:ext cx="3248045" cy="216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46332"/>
            <a:ext cx="2813884" cy="375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 descr="C:\Users\User\Desktop\IMG-f4bdef99cf47d5238990465fddb35cf6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878" y="3255277"/>
            <a:ext cx="3358048" cy="251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4902" y="764704"/>
            <a:ext cx="3878451" cy="218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88" y="274638"/>
            <a:ext cx="9006408" cy="922114"/>
          </a:xfrm>
        </p:spPr>
        <p:txBody>
          <a:bodyPr>
            <a:noAutofit/>
          </a:bodyPr>
          <a:lstStyle/>
          <a:p>
            <a:r>
              <a:rPr lang="uk-UA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Щерблюк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Олег,  </a:t>
            </a:r>
            <a:r>
              <a:rPr lang="uk-UA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егіональний представник </a:t>
            </a:r>
            <a:b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фірми 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Bayer Group </a:t>
            </a:r>
            <a:r>
              <a:rPr lang="uk-UA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Північно-Західний 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регіон </a:t>
            </a:r>
            <a:b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Житомирська 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область</a:t>
            </a:r>
            <a:r>
              <a:rPr lang="ru-RU" sz="2000" dirty="0">
                <a:solidFill>
                  <a:srgbClr val="7030A0"/>
                </a:solidFill>
              </a:rPr>
              <a:t/>
            </a:r>
            <a:br>
              <a:rPr lang="ru-RU" sz="2000" dirty="0">
                <a:solidFill>
                  <a:srgbClr val="7030A0"/>
                </a:solidFill>
              </a:rPr>
            </a:br>
            <a:endParaRPr lang="uk-UA" sz="2000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867" y="3262231"/>
            <a:ext cx="345638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84" y="1373501"/>
            <a:ext cx="2182572" cy="485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6" b="9937"/>
          <a:stretch/>
        </p:blipFill>
        <p:spPr bwMode="auto">
          <a:xfrm>
            <a:off x="135740" y="1628800"/>
            <a:ext cx="3037655" cy="323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430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7302" y="61214"/>
            <a:ext cx="867517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uk-UA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Ільчишин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Леонід, агроном ТОВ </a:t>
            </a:r>
            <a:r>
              <a:rPr lang="uk-UA" sz="2400" dirty="0" smtClean="0">
                <a:solidFill>
                  <a:srgbClr val="7030A0"/>
                </a:solidFill>
                <a:latin typeface="Roboto"/>
              </a:rPr>
              <a:t>"</a:t>
            </a:r>
            <a:r>
              <a:rPr lang="uk-UA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ДІБРОВА </a:t>
            </a: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ФАРМЗ« Рівненська область</a:t>
            </a:r>
            <a:endParaRPr lang="uk-UA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User\Desktop\IMG-67ff321e71c2d1d722d289381d04afa0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386" y="4053452"/>
            <a:ext cx="3507787" cy="260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IMG-50cfdbc276f0e49e07571c9f8e92f3ab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66" y="886073"/>
            <a:ext cx="2736304" cy="294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IMG-73fbeac868ad68a88767e3e91f65b285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50" y="782307"/>
            <a:ext cx="2353830" cy="305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er\Desktop\IMG-bf4340a929c9308e3f23c80263d785f5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9" y="3978643"/>
            <a:ext cx="4132835" cy="275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338" y="915150"/>
            <a:ext cx="2921846" cy="288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319" y="4184025"/>
            <a:ext cx="2566161" cy="251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209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1169</TotalTime>
  <Words>235</Words>
  <Application>Microsoft Office PowerPoint</Application>
  <PresentationFormat>Экран (4:3)</PresentationFormat>
  <Paragraphs>27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    Моніторинг кар'єрного росту випускників першого (бакалаврського) рівня вищої освіти  ОП «Захист і карантин рослин»   спеціальності 202 «Захист і карантин рослин» </vt:lpstr>
      <vt:lpstr>Випускники спеціальності 202 «захист і карантин рослин» Панасюк Антон, Зарембицький Дмитро,  Момонт Олександр – працюють ДУ «Житомирська фітосанітарна випробувальна лабораторія Держпродспоживслужби» </vt:lpstr>
      <vt:lpstr>Зарембицький Дмитро,  завідувач відділу фітосанітарного аналізу   ДУ «Житомирська фітосанітарна випробувальна лабораторія Держпродспоживслужби»</vt:lpstr>
      <vt:lpstr>Момонт Олександр, провідний фахівець  ДУ «Житомирська фітосанітарна випробувальна лабораторія Держпродспоживслужби»</vt:lpstr>
      <vt:lpstr>Панасюк Антон, провідний фахівець ДУ «Житомирська фітосанітарна випробувальна лабораторія Держпродспоживслужби» </vt:lpstr>
      <vt:lpstr>Презентация PowerPoint</vt:lpstr>
      <vt:lpstr>Презентация PowerPoint</vt:lpstr>
      <vt:lpstr>Щерблюк Олег,  регіональний представник  фірми Bayer Group Північно-Західний регіон  Житомирська область </vt:lpstr>
      <vt:lpstr>Презентация PowerPoint</vt:lpstr>
      <vt:lpstr>Презентация PowerPoint</vt:lpstr>
      <vt:lpstr>Презентация PowerPoint</vt:lpstr>
      <vt:lpstr>Презентация PowerPoint</vt:lpstr>
      <vt:lpstr>Ананченко Сергій, агроном, механік сільськогосподарського виробництва ТОВ "МА'РИЖАНИ АГРО"</vt:lpstr>
      <vt:lpstr>Грантін Олександр, ФОП,  продаж засобів захисту рослин</vt:lpstr>
      <vt:lpstr>Власюк Олександр, головний спеціаліст відділу карантину рослин управління фітосанітарної безпеки Держпродспоживслужби, державний фітосанітарний інстектор  </vt:lpstr>
      <vt:lpstr>Шастун Олег,  технолог з агрономії компанії AST , Аграрні Системні Технології Івано-Франківська область</vt:lpstr>
      <vt:lpstr>Потійчук Тетяна, старший науковий співробітник природного заповідника «Древлянський»  Коростенського району Житомирської області  </vt:lpstr>
      <vt:lpstr>Шермазанян (Оношко) Анастасія – начальник відділу з впровадження систем управління якістю  ТОВ «Житомирмясокомбінат»</vt:lpstr>
      <vt:lpstr>Черняхівський Олександр,  ФОП Черняхівський Олександр Іванович </vt:lpstr>
      <vt:lpstr>Столяр Світлана, к.с.-г.н.,  доцент, завідучав кафедри технологій у рослинництві Поліського національного університету</vt:lpstr>
      <vt:lpstr>Дроздова Анна, доктор філософії з агрономії </vt:lpstr>
      <vt:lpstr>Герасимчук Ігор, помічник агронома ТОВ «Сі Ейч Ер Сервіс» Звягельський район Житомирська область</vt:lpstr>
      <vt:lpstr>Сколуб Сергій, керівник з виробництва  ТОВ «АТОМ - АГРО» Житомирська область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Моніторинг кар'єрного росту випускників першого (бакалаврського) рівня вищої освіти   спеціальності 202 «Захист і карантин рослин» </dc:title>
  <dc:creator>User</dc:creator>
  <cp:lastModifiedBy>User</cp:lastModifiedBy>
  <cp:revision>68</cp:revision>
  <dcterms:created xsi:type="dcterms:W3CDTF">2021-04-19T09:04:04Z</dcterms:created>
  <dcterms:modified xsi:type="dcterms:W3CDTF">2026-02-06T09:49:41Z</dcterms:modified>
</cp:coreProperties>
</file>